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02" r:id="rId5"/>
    <p:sldId id="259" r:id="rId6"/>
    <p:sldId id="260" r:id="rId7"/>
    <p:sldId id="303"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304" r:id="rId22"/>
    <p:sldId id="274" r:id="rId23"/>
    <p:sldId id="275" r:id="rId24"/>
    <p:sldId id="276" r:id="rId25"/>
    <p:sldId id="277" r:id="rId26"/>
    <p:sldId id="278" r:id="rId27"/>
    <p:sldId id="279" r:id="rId28"/>
    <p:sldId id="280" r:id="rId29"/>
    <p:sldId id="281" r:id="rId30"/>
    <p:sldId id="282" r:id="rId31"/>
    <p:sldId id="283" r:id="rId32"/>
    <p:sldId id="284" r:id="rId33"/>
    <p:sldId id="305" r:id="rId34"/>
    <p:sldId id="285" r:id="rId35"/>
    <p:sldId id="286" r:id="rId36"/>
    <p:sldId id="287" r:id="rId37"/>
    <p:sldId id="288" r:id="rId38"/>
    <p:sldId id="289" r:id="rId39"/>
    <p:sldId id="290" r:id="rId40"/>
    <p:sldId id="291" r:id="rId41"/>
    <p:sldId id="292" r:id="rId42"/>
    <p:sldId id="306" r:id="rId43"/>
    <p:sldId id="293" r:id="rId44"/>
    <p:sldId id="294" r:id="rId45"/>
    <p:sldId id="295" r:id="rId46"/>
    <p:sldId id="30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7A3E3-ECF9-4334-BC32-5E38800871D9}" v="17" dt="2023-07-10T21:11:46.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60"/>
  </p:normalViewPr>
  <p:slideViewPr>
    <p:cSldViewPr snapToGrid="0">
      <p:cViewPr varScale="1">
        <p:scale>
          <a:sx n="67" d="100"/>
          <a:sy n="67" d="100"/>
        </p:scale>
        <p:origin x="3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lukuri Saipujitha" userId="67b45f7b-e4d0-49f5-bd57-351ca540772d" providerId="ADAL" clId="{6E57A3E3-ECF9-4334-BC32-5E38800871D9}"/>
    <pc:docChg chg="undo custSel addSld delSld modSld">
      <pc:chgData name="Chilukuri Saipujitha" userId="67b45f7b-e4d0-49f5-bd57-351ca540772d" providerId="ADAL" clId="{6E57A3E3-ECF9-4334-BC32-5E38800871D9}" dt="2023-07-11T04:56:29.850" v="414"/>
      <pc:docMkLst>
        <pc:docMk/>
      </pc:docMkLst>
      <pc:sldChg chg="addSp delSp modSp mod setBg addAnim delDesignElem">
        <pc:chgData name="Chilukuri Saipujitha" userId="67b45f7b-e4d0-49f5-bd57-351ca540772d" providerId="ADAL" clId="{6E57A3E3-ECF9-4334-BC32-5E38800871D9}" dt="2023-07-10T21:09:10.480" v="159" actId="26606"/>
        <pc:sldMkLst>
          <pc:docMk/>
          <pc:sldMk cId="667255439" sldId="256"/>
        </pc:sldMkLst>
        <pc:spChg chg="mod">
          <ac:chgData name="Chilukuri Saipujitha" userId="67b45f7b-e4d0-49f5-bd57-351ca540772d" providerId="ADAL" clId="{6E57A3E3-ECF9-4334-BC32-5E38800871D9}" dt="2023-07-10T21:09:10.480" v="159" actId="26606"/>
          <ac:spMkLst>
            <pc:docMk/>
            <pc:sldMk cId="667255439" sldId="256"/>
            <ac:spMk id="2" creationId="{167CFCD4-AF50-4C3D-B07C-2E67F865B161}"/>
          </ac:spMkLst>
        </pc:spChg>
        <pc:spChg chg="mod">
          <ac:chgData name="Chilukuri Saipujitha" userId="67b45f7b-e4d0-49f5-bd57-351ca540772d" providerId="ADAL" clId="{6E57A3E3-ECF9-4334-BC32-5E38800871D9}" dt="2023-07-10T21:09:10.480" v="159" actId="26606"/>
          <ac:spMkLst>
            <pc:docMk/>
            <pc:sldMk cId="667255439" sldId="256"/>
            <ac:spMk id="3" creationId="{6CA958B8-D491-841F-0BDB-C2FBD637AC8E}"/>
          </ac:spMkLst>
        </pc:spChg>
        <pc:spChg chg="add del">
          <ac:chgData name="Chilukuri Saipujitha" userId="67b45f7b-e4d0-49f5-bd57-351ca540772d" providerId="ADAL" clId="{6E57A3E3-ECF9-4334-BC32-5E38800871D9}" dt="2023-07-10T21:02:31.053" v="106"/>
          <ac:spMkLst>
            <pc:docMk/>
            <pc:sldMk cId="667255439" sldId="256"/>
            <ac:spMk id="7" creationId="{840C6A03-A965-473C-ADDE-B0F1C5C5C30D}"/>
          </ac:spMkLst>
        </pc:spChg>
        <pc:spChg chg="add del">
          <ac:chgData name="Chilukuri Saipujitha" userId="67b45f7b-e4d0-49f5-bd57-351ca540772d" providerId="ADAL" clId="{6E57A3E3-ECF9-4334-BC32-5E38800871D9}" dt="2023-07-10T21:02:31.053" v="106"/>
          <ac:spMkLst>
            <pc:docMk/>
            <pc:sldMk cId="667255439" sldId="256"/>
            <ac:spMk id="8" creationId="{158B3569-73B2-4D05-8E95-886A6EE17F1F}"/>
          </ac:spMkLst>
        </pc:spChg>
        <pc:spChg chg="add del">
          <ac:chgData name="Chilukuri Saipujitha" userId="67b45f7b-e4d0-49f5-bd57-351ca540772d" providerId="ADAL" clId="{6E57A3E3-ECF9-4334-BC32-5E38800871D9}" dt="2023-07-10T21:02:31.053" v="106"/>
          <ac:spMkLst>
            <pc:docMk/>
            <pc:sldMk cId="667255439" sldId="256"/>
            <ac:spMk id="9" creationId="{B71758F4-3F46-45DA-8AC5-4E508DA080BA}"/>
          </ac:spMkLst>
        </pc:spChg>
        <pc:spChg chg="add del">
          <ac:chgData name="Chilukuri Saipujitha" userId="67b45f7b-e4d0-49f5-bd57-351ca540772d" providerId="ADAL" clId="{6E57A3E3-ECF9-4334-BC32-5E38800871D9}" dt="2023-07-10T20:47:00.379" v="6" actId="26606"/>
          <ac:spMkLst>
            <pc:docMk/>
            <pc:sldMk cId="667255439" sldId="256"/>
            <ac:spMk id="10" creationId="{C76B58E0-3500-45A2-981B-009EADB8CFEC}"/>
          </ac:spMkLst>
        </pc:spChg>
        <pc:spChg chg="add del">
          <ac:chgData name="Chilukuri Saipujitha" userId="67b45f7b-e4d0-49f5-bd57-351ca540772d" providerId="ADAL" clId="{6E57A3E3-ECF9-4334-BC32-5E38800871D9}" dt="2023-07-10T20:47:00.379" v="6" actId="26606"/>
          <ac:spMkLst>
            <pc:docMk/>
            <pc:sldMk cId="667255439" sldId="256"/>
            <ac:spMk id="12" creationId="{9A7708A6-CF5A-430F-AA8B-F4DC7671CD4B}"/>
          </ac:spMkLst>
        </pc:spChg>
        <pc:spChg chg="add del">
          <ac:chgData name="Chilukuri Saipujitha" userId="67b45f7b-e4d0-49f5-bd57-351ca540772d" providerId="ADAL" clId="{6E57A3E3-ECF9-4334-BC32-5E38800871D9}" dt="2023-07-10T21:02:31.053" v="106"/>
          <ac:spMkLst>
            <pc:docMk/>
            <pc:sldMk cId="667255439" sldId="256"/>
            <ac:spMk id="13" creationId="{8D61482F-F3C5-4D66-8C5D-C6BBE3E1275C}"/>
          </ac:spMkLst>
        </pc:spChg>
        <pc:spChg chg="add del">
          <ac:chgData name="Chilukuri Saipujitha" userId="67b45f7b-e4d0-49f5-bd57-351ca540772d" providerId="ADAL" clId="{6E57A3E3-ECF9-4334-BC32-5E38800871D9}" dt="2023-07-10T20:48:38.953" v="13" actId="26606"/>
          <ac:spMkLst>
            <pc:docMk/>
            <pc:sldMk cId="667255439" sldId="256"/>
            <ac:spMk id="14" creationId="{C5CB530E-515E-412C-9DF1-5F8FFBD6F383}"/>
          </ac:spMkLst>
        </pc:spChg>
        <pc:spChg chg="add del">
          <ac:chgData name="Chilukuri Saipujitha" userId="67b45f7b-e4d0-49f5-bd57-351ca540772d" providerId="ADAL" clId="{6E57A3E3-ECF9-4334-BC32-5E38800871D9}" dt="2023-07-10T20:48:38.953" v="13" actId="26606"/>
          <ac:spMkLst>
            <pc:docMk/>
            <pc:sldMk cId="667255439" sldId="256"/>
            <ac:spMk id="15" creationId="{5AE9FC70-8A26-4CF2-8E04-EBDADB8B81C4}"/>
          </ac:spMkLst>
        </pc:spChg>
        <pc:spChg chg="add del">
          <ac:chgData name="Chilukuri Saipujitha" userId="67b45f7b-e4d0-49f5-bd57-351ca540772d" providerId="ADAL" clId="{6E57A3E3-ECF9-4334-BC32-5E38800871D9}" dt="2023-07-10T20:48:38.953" v="13" actId="26606"/>
          <ac:spMkLst>
            <pc:docMk/>
            <pc:sldMk cId="667255439" sldId="256"/>
            <ac:spMk id="17" creationId="{609CB703-C563-4F1F-BF28-83C06E978C4F}"/>
          </ac:spMkLst>
        </pc:spChg>
        <pc:spChg chg="add del">
          <ac:chgData name="Chilukuri Saipujitha" userId="67b45f7b-e4d0-49f5-bd57-351ca540772d" providerId="ADAL" clId="{6E57A3E3-ECF9-4334-BC32-5E38800871D9}" dt="2023-07-10T20:48:38.953" v="13" actId="26606"/>
          <ac:spMkLst>
            <pc:docMk/>
            <pc:sldMk cId="667255439" sldId="256"/>
            <ac:spMk id="18" creationId="{712D4376-A578-4FF1-94FC-245E7A6A489F}"/>
          </ac:spMkLst>
        </pc:spChg>
        <pc:spChg chg="add del">
          <ac:chgData name="Chilukuri Saipujitha" userId="67b45f7b-e4d0-49f5-bd57-351ca540772d" providerId="ADAL" clId="{6E57A3E3-ECF9-4334-BC32-5E38800871D9}" dt="2023-07-10T21:05:30.586" v="126" actId="26606"/>
          <ac:spMkLst>
            <pc:docMk/>
            <pc:sldMk cId="667255439" sldId="256"/>
            <ac:spMk id="19" creationId="{840C6A03-A965-473C-ADDE-B0F1C5C5C30D}"/>
          </ac:spMkLst>
        </pc:spChg>
        <pc:spChg chg="add del">
          <ac:chgData name="Chilukuri Saipujitha" userId="67b45f7b-e4d0-49f5-bd57-351ca540772d" providerId="ADAL" clId="{6E57A3E3-ECF9-4334-BC32-5E38800871D9}" dt="2023-07-10T20:48:38.953" v="13" actId="26606"/>
          <ac:spMkLst>
            <pc:docMk/>
            <pc:sldMk cId="667255439" sldId="256"/>
            <ac:spMk id="20" creationId="{AEA7509D-F04F-40CB-A0B3-EEF16499CC9F}"/>
          </ac:spMkLst>
        </pc:spChg>
        <pc:spChg chg="add del">
          <ac:chgData name="Chilukuri Saipujitha" userId="67b45f7b-e4d0-49f5-bd57-351ca540772d" providerId="ADAL" clId="{6E57A3E3-ECF9-4334-BC32-5E38800871D9}" dt="2023-07-10T21:05:30.586" v="126" actId="26606"/>
          <ac:spMkLst>
            <pc:docMk/>
            <pc:sldMk cId="667255439" sldId="256"/>
            <ac:spMk id="21" creationId="{158B3569-73B2-4D05-8E95-886A6EE17F1F}"/>
          </ac:spMkLst>
        </pc:spChg>
        <pc:spChg chg="add del">
          <ac:chgData name="Chilukuri Saipujitha" userId="67b45f7b-e4d0-49f5-bd57-351ca540772d" providerId="ADAL" clId="{6E57A3E3-ECF9-4334-BC32-5E38800871D9}" dt="2023-07-10T21:05:30.586" v="126" actId="26606"/>
          <ac:spMkLst>
            <pc:docMk/>
            <pc:sldMk cId="667255439" sldId="256"/>
            <ac:spMk id="22" creationId="{B71758F4-3F46-45DA-8AC5-4E508DA080BA}"/>
          </ac:spMkLst>
        </pc:spChg>
        <pc:spChg chg="add del">
          <ac:chgData name="Chilukuri Saipujitha" userId="67b45f7b-e4d0-49f5-bd57-351ca540772d" providerId="ADAL" clId="{6E57A3E3-ECF9-4334-BC32-5E38800871D9}" dt="2023-07-10T21:05:30.586" v="126" actId="26606"/>
          <ac:spMkLst>
            <pc:docMk/>
            <pc:sldMk cId="667255439" sldId="256"/>
            <ac:spMk id="24" creationId="{8D61482F-F3C5-4D66-8C5D-C6BBE3E1275C}"/>
          </ac:spMkLst>
        </pc:spChg>
        <pc:spChg chg="add del">
          <ac:chgData name="Chilukuri Saipujitha" userId="67b45f7b-e4d0-49f5-bd57-351ca540772d" providerId="ADAL" clId="{6E57A3E3-ECF9-4334-BC32-5E38800871D9}" dt="2023-07-10T20:59:55.923" v="87"/>
          <ac:spMkLst>
            <pc:docMk/>
            <pc:sldMk cId="667255439" sldId="256"/>
            <ac:spMk id="25" creationId="{840C6A03-A965-473C-ADDE-B0F1C5C5C30D}"/>
          </ac:spMkLst>
        </pc:spChg>
        <pc:spChg chg="add del">
          <ac:chgData name="Chilukuri Saipujitha" userId="67b45f7b-e4d0-49f5-bd57-351ca540772d" providerId="ADAL" clId="{6E57A3E3-ECF9-4334-BC32-5E38800871D9}" dt="2023-07-10T21:05:43.243" v="128" actId="26606"/>
          <ac:spMkLst>
            <pc:docMk/>
            <pc:sldMk cId="667255439" sldId="256"/>
            <ac:spMk id="26" creationId="{8555C5B3-193A-4749-9AFD-682E53CDDE8F}"/>
          </ac:spMkLst>
        </pc:spChg>
        <pc:spChg chg="add del">
          <ac:chgData name="Chilukuri Saipujitha" userId="67b45f7b-e4d0-49f5-bd57-351ca540772d" providerId="ADAL" clId="{6E57A3E3-ECF9-4334-BC32-5E38800871D9}" dt="2023-07-10T20:59:55.923" v="87"/>
          <ac:spMkLst>
            <pc:docMk/>
            <pc:sldMk cId="667255439" sldId="256"/>
            <ac:spMk id="27" creationId="{158B3569-73B2-4D05-8E95-886A6EE17F1F}"/>
          </ac:spMkLst>
        </pc:spChg>
        <pc:spChg chg="add del">
          <ac:chgData name="Chilukuri Saipujitha" userId="67b45f7b-e4d0-49f5-bd57-351ca540772d" providerId="ADAL" clId="{6E57A3E3-ECF9-4334-BC32-5E38800871D9}" dt="2023-07-10T21:05:43.243" v="128" actId="26606"/>
          <ac:spMkLst>
            <pc:docMk/>
            <pc:sldMk cId="667255439" sldId="256"/>
            <ac:spMk id="28" creationId="{2EAE06A6-F76A-41C9-827A-C561B004485C}"/>
          </ac:spMkLst>
        </pc:spChg>
        <pc:spChg chg="add del">
          <ac:chgData name="Chilukuri Saipujitha" userId="67b45f7b-e4d0-49f5-bd57-351ca540772d" providerId="ADAL" clId="{6E57A3E3-ECF9-4334-BC32-5E38800871D9}" dt="2023-07-10T20:59:55.923" v="87"/>
          <ac:spMkLst>
            <pc:docMk/>
            <pc:sldMk cId="667255439" sldId="256"/>
            <ac:spMk id="29" creationId="{B71758F4-3F46-45DA-8AC5-4E508DA080BA}"/>
          </ac:spMkLst>
        </pc:spChg>
        <pc:spChg chg="add del">
          <ac:chgData name="Chilukuri Saipujitha" userId="67b45f7b-e4d0-49f5-bd57-351ca540772d" providerId="ADAL" clId="{6E57A3E3-ECF9-4334-BC32-5E38800871D9}" dt="2023-07-10T21:05:43.243" v="128" actId="26606"/>
          <ac:spMkLst>
            <pc:docMk/>
            <pc:sldMk cId="667255439" sldId="256"/>
            <ac:spMk id="30" creationId="{89F9D4E8-0639-444B-949B-9518585061AF}"/>
          </ac:spMkLst>
        </pc:spChg>
        <pc:spChg chg="add del">
          <ac:chgData name="Chilukuri Saipujitha" userId="67b45f7b-e4d0-49f5-bd57-351ca540772d" providerId="ADAL" clId="{6E57A3E3-ECF9-4334-BC32-5E38800871D9}" dt="2023-07-10T21:05:43.243" v="128" actId="26606"/>
          <ac:spMkLst>
            <pc:docMk/>
            <pc:sldMk cId="667255439" sldId="256"/>
            <ac:spMk id="32" creationId="{7E3DA7A2-ED70-4BBA-AB72-00AD461FA405}"/>
          </ac:spMkLst>
        </pc:spChg>
        <pc:spChg chg="add del">
          <ac:chgData name="Chilukuri Saipujitha" userId="67b45f7b-e4d0-49f5-bd57-351ca540772d" providerId="ADAL" clId="{6E57A3E3-ECF9-4334-BC32-5E38800871D9}" dt="2023-07-10T20:59:55.923" v="87"/>
          <ac:spMkLst>
            <pc:docMk/>
            <pc:sldMk cId="667255439" sldId="256"/>
            <ac:spMk id="33" creationId="{8D61482F-F3C5-4D66-8C5D-C6BBE3E1275C}"/>
          </ac:spMkLst>
        </pc:spChg>
        <pc:spChg chg="add del">
          <ac:chgData name="Chilukuri Saipujitha" userId="67b45f7b-e4d0-49f5-bd57-351ca540772d" providerId="ADAL" clId="{6E57A3E3-ECF9-4334-BC32-5E38800871D9}" dt="2023-07-10T21:05:43.243" v="128" actId="26606"/>
          <ac:spMkLst>
            <pc:docMk/>
            <pc:sldMk cId="667255439" sldId="256"/>
            <ac:spMk id="34" creationId="{FC485432-3647-4218-B5D3-15D3FA222B13}"/>
          </ac:spMkLst>
        </pc:spChg>
        <pc:spChg chg="add del">
          <ac:chgData name="Chilukuri Saipujitha" userId="67b45f7b-e4d0-49f5-bd57-351ca540772d" providerId="ADAL" clId="{6E57A3E3-ECF9-4334-BC32-5E38800871D9}" dt="2023-07-10T21:05:43.243" v="128" actId="26606"/>
          <ac:spMkLst>
            <pc:docMk/>
            <pc:sldMk cId="667255439" sldId="256"/>
            <ac:spMk id="35" creationId="{F4AFDDCA-6ABA-4D23-8A5C-1BF0F4308148}"/>
          </ac:spMkLst>
        </pc:spChg>
        <pc:spChg chg="add del">
          <ac:chgData name="Chilukuri Saipujitha" userId="67b45f7b-e4d0-49f5-bd57-351ca540772d" providerId="ADAL" clId="{6E57A3E3-ECF9-4334-BC32-5E38800871D9}" dt="2023-07-10T21:06:00.644" v="130" actId="26606"/>
          <ac:spMkLst>
            <pc:docMk/>
            <pc:sldMk cId="667255439" sldId="256"/>
            <ac:spMk id="40" creationId="{3A397E3E-B90C-4D82-BAAA-36F7AC6A4565}"/>
          </ac:spMkLst>
        </pc:spChg>
        <pc:spChg chg="add del">
          <ac:chgData name="Chilukuri Saipujitha" userId="67b45f7b-e4d0-49f5-bd57-351ca540772d" providerId="ADAL" clId="{6E57A3E3-ECF9-4334-BC32-5E38800871D9}" dt="2023-07-10T21:06:00.644" v="130" actId="26606"/>
          <ac:spMkLst>
            <pc:docMk/>
            <pc:sldMk cId="667255439" sldId="256"/>
            <ac:spMk id="41" creationId="{FEFCF180-A212-449F-8D07-5EC94B281A2E}"/>
          </ac:spMkLst>
        </pc:spChg>
        <pc:spChg chg="add del">
          <ac:chgData name="Chilukuri Saipujitha" userId="67b45f7b-e4d0-49f5-bd57-351ca540772d" providerId="ADAL" clId="{6E57A3E3-ECF9-4334-BC32-5E38800871D9}" dt="2023-07-10T21:06:00.644" v="130" actId="26606"/>
          <ac:spMkLst>
            <pc:docMk/>
            <pc:sldMk cId="667255439" sldId="256"/>
            <ac:spMk id="42" creationId="{A19B25F6-D845-46F3-BA69-3D48CEF7EFE5}"/>
          </ac:spMkLst>
        </pc:spChg>
        <pc:spChg chg="add del">
          <ac:chgData name="Chilukuri Saipujitha" userId="67b45f7b-e4d0-49f5-bd57-351ca540772d" providerId="ADAL" clId="{6E57A3E3-ECF9-4334-BC32-5E38800871D9}" dt="2023-07-10T21:06:00.644" v="130" actId="26606"/>
          <ac:spMkLst>
            <pc:docMk/>
            <pc:sldMk cId="667255439" sldId="256"/>
            <ac:spMk id="43" creationId="{1400E1BC-11DC-49A0-856F-992F20EB435B}"/>
          </ac:spMkLst>
        </pc:spChg>
        <pc:spChg chg="add del">
          <ac:chgData name="Chilukuri Saipujitha" userId="67b45f7b-e4d0-49f5-bd57-351ca540772d" providerId="ADAL" clId="{6E57A3E3-ECF9-4334-BC32-5E38800871D9}" dt="2023-07-10T21:06:00.644" v="130" actId="26606"/>
          <ac:spMkLst>
            <pc:docMk/>
            <pc:sldMk cId="667255439" sldId="256"/>
            <ac:spMk id="44" creationId="{5FAC0226-4651-4BF7-AA72-6DB611F80F94}"/>
          </ac:spMkLst>
        </pc:spChg>
        <pc:spChg chg="add del">
          <ac:chgData name="Chilukuri Saipujitha" userId="67b45f7b-e4d0-49f5-bd57-351ca540772d" providerId="ADAL" clId="{6E57A3E3-ECF9-4334-BC32-5E38800871D9}" dt="2023-07-10T21:06:00.644" v="130" actId="26606"/>
          <ac:spMkLst>
            <pc:docMk/>
            <pc:sldMk cId="667255439" sldId="256"/>
            <ac:spMk id="45" creationId="{B8CCAA36-1E98-45B0-AAF9-D8807BA8EF22}"/>
          </ac:spMkLst>
        </pc:spChg>
        <pc:spChg chg="add del">
          <ac:chgData name="Chilukuri Saipujitha" userId="67b45f7b-e4d0-49f5-bd57-351ca540772d" providerId="ADAL" clId="{6E57A3E3-ECF9-4334-BC32-5E38800871D9}" dt="2023-07-10T21:06:00.644" v="130" actId="26606"/>
          <ac:spMkLst>
            <pc:docMk/>
            <pc:sldMk cId="667255439" sldId="256"/>
            <ac:spMk id="46" creationId="{783F456C-8972-439A-90A4-D7C52FA3A032}"/>
          </ac:spMkLst>
        </pc:spChg>
        <pc:spChg chg="add del">
          <ac:chgData name="Chilukuri Saipujitha" userId="67b45f7b-e4d0-49f5-bd57-351ca540772d" providerId="ADAL" clId="{6E57A3E3-ECF9-4334-BC32-5E38800871D9}" dt="2023-07-10T21:06:00.644" v="130" actId="26606"/>
          <ac:spMkLst>
            <pc:docMk/>
            <pc:sldMk cId="667255439" sldId="256"/>
            <ac:spMk id="47" creationId="{0390AF2C-728C-4687-B7A2-3F9C788EC361}"/>
          </ac:spMkLst>
        </pc:spChg>
        <pc:spChg chg="add del">
          <ac:chgData name="Chilukuri Saipujitha" userId="67b45f7b-e4d0-49f5-bd57-351ca540772d" providerId="ADAL" clId="{6E57A3E3-ECF9-4334-BC32-5E38800871D9}" dt="2023-07-10T21:06:00.644" v="130" actId="26606"/>
          <ac:spMkLst>
            <pc:docMk/>
            <pc:sldMk cId="667255439" sldId="256"/>
            <ac:spMk id="48" creationId="{D1C510C0-DED1-4708-AA14-355E5AFF1262}"/>
          </ac:spMkLst>
        </pc:spChg>
        <pc:spChg chg="add del">
          <ac:chgData name="Chilukuri Saipujitha" userId="67b45f7b-e4d0-49f5-bd57-351ca540772d" providerId="ADAL" clId="{6E57A3E3-ECF9-4334-BC32-5E38800871D9}" dt="2023-07-10T21:06:00.644" v="130" actId="26606"/>
          <ac:spMkLst>
            <pc:docMk/>
            <pc:sldMk cId="667255439" sldId="256"/>
            <ac:spMk id="49" creationId="{558C4F41-C97D-4755-8F7C-8C0A8E182FCF}"/>
          </ac:spMkLst>
        </pc:spChg>
        <pc:spChg chg="add del">
          <ac:chgData name="Chilukuri Saipujitha" userId="67b45f7b-e4d0-49f5-bd57-351ca540772d" providerId="ADAL" clId="{6E57A3E3-ECF9-4334-BC32-5E38800871D9}" dt="2023-07-10T21:06:00.644" v="130" actId="26606"/>
          <ac:spMkLst>
            <pc:docMk/>
            <pc:sldMk cId="667255439" sldId="256"/>
            <ac:spMk id="50" creationId="{A232F408-BBCD-48EE-ABF6-95201EF72338}"/>
          </ac:spMkLst>
        </pc:spChg>
        <pc:spChg chg="add del">
          <ac:chgData name="Chilukuri Saipujitha" userId="67b45f7b-e4d0-49f5-bd57-351ca540772d" providerId="ADAL" clId="{6E57A3E3-ECF9-4334-BC32-5E38800871D9}" dt="2023-07-10T21:06:00.644" v="130" actId="26606"/>
          <ac:spMkLst>
            <pc:docMk/>
            <pc:sldMk cId="667255439" sldId="256"/>
            <ac:spMk id="51" creationId="{302D5D2F-11CF-47F1-B542-8ED3199DC02C}"/>
          </ac:spMkLst>
        </pc:spChg>
        <pc:spChg chg="add del">
          <ac:chgData name="Chilukuri Saipujitha" userId="67b45f7b-e4d0-49f5-bd57-351ca540772d" providerId="ADAL" clId="{6E57A3E3-ECF9-4334-BC32-5E38800871D9}" dt="2023-07-10T21:06:00.644" v="130" actId="26606"/>
          <ac:spMkLst>
            <pc:docMk/>
            <pc:sldMk cId="667255439" sldId="256"/>
            <ac:spMk id="52" creationId="{79109165-7872-4D8A-A545-F48B3AF1D09E}"/>
          </ac:spMkLst>
        </pc:spChg>
        <pc:spChg chg="add del">
          <ac:chgData name="Chilukuri Saipujitha" userId="67b45f7b-e4d0-49f5-bd57-351ca540772d" providerId="ADAL" clId="{6E57A3E3-ECF9-4334-BC32-5E38800871D9}" dt="2023-07-10T21:06:00.644" v="130" actId="26606"/>
          <ac:spMkLst>
            <pc:docMk/>
            <pc:sldMk cId="667255439" sldId="256"/>
            <ac:spMk id="53" creationId="{5438E66D-E34C-48D4-9F9D-021EBD568934}"/>
          </ac:spMkLst>
        </pc:spChg>
        <pc:spChg chg="add del">
          <ac:chgData name="Chilukuri Saipujitha" userId="67b45f7b-e4d0-49f5-bd57-351ca540772d" providerId="ADAL" clId="{6E57A3E3-ECF9-4334-BC32-5E38800871D9}" dt="2023-07-10T21:06:04.371" v="132" actId="26606"/>
          <ac:spMkLst>
            <pc:docMk/>
            <pc:sldMk cId="667255439" sldId="256"/>
            <ac:spMk id="57" creationId="{489B7BFD-8F45-4093-AD9C-91B15B0503D9}"/>
          </ac:spMkLst>
        </pc:spChg>
        <pc:spChg chg="add del">
          <ac:chgData name="Chilukuri Saipujitha" userId="67b45f7b-e4d0-49f5-bd57-351ca540772d" providerId="ADAL" clId="{6E57A3E3-ECF9-4334-BC32-5E38800871D9}" dt="2023-07-10T21:06:04.371" v="132" actId="26606"/>
          <ac:spMkLst>
            <pc:docMk/>
            <pc:sldMk cId="667255439" sldId="256"/>
            <ac:spMk id="58" creationId="{D9DFE8A5-DCEC-4A43-B613-D62AC8C5734F}"/>
          </ac:spMkLst>
        </pc:spChg>
        <pc:spChg chg="add del">
          <ac:chgData name="Chilukuri Saipujitha" userId="67b45f7b-e4d0-49f5-bd57-351ca540772d" providerId="ADAL" clId="{6E57A3E3-ECF9-4334-BC32-5E38800871D9}" dt="2023-07-10T21:06:04.371" v="132" actId="26606"/>
          <ac:spMkLst>
            <pc:docMk/>
            <pc:sldMk cId="667255439" sldId="256"/>
            <ac:spMk id="59" creationId="{2B369A2E-99B1-4A2B-9343-957A6C165FD9}"/>
          </ac:spMkLst>
        </pc:spChg>
        <pc:spChg chg="add del">
          <ac:chgData name="Chilukuri Saipujitha" userId="67b45f7b-e4d0-49f5-bd57-351ca540772d" providerId="ADAL" clId="{6E57A3E3-ECF9-4334-BC32-5E38800871D9}" dt="2023-07-10T21:06:04.371" v="132" actId="26606"/>
          <ac:spMkLst>
            <pc:docMk/>
            <pc:sldMk cId="667255439" sldId="256"/>
            <ac:spMk id="60" creationId="{26B7664A-BE61-4A65-B937-A31E08B8B9AD}"/>
          </ac:spMkLst>
        </pc:spChg>
        <pc:spChg chg="add del">
          <ac:chgData name="Chilukuri Saipujitha" userId="67b45f7b-e4d0-49f5-bd57-351ca540772d" providerId="ADAL" clId="{6E57A3E3-ECF9-4334-BC32-5E38800871D9}" dt="2023-07-10T21:06:04.371" v="132" actId="26606"/>
          <ac:spMkLst>
            <pc:docMk/>
            <pc:sldMk cId="667255439" sldId="256"/>
            <ac:spMk id="61" creationId="{279CAF82-0ECF-42BE-8F37-F71941E5D410}"/>
          </ac:spMkLst>
        </pc:spChg>
        <pc:spChg chg="add del">
          <ac:chgData name="Chilukuri Saipujitha" userId="67b45f7b-e4d0-49f5-bd57-351ca540772d" providerId="ADAL" clId="{6E57A3E3-ECF9-4334-BC32-5E38800871D9}" dt="2023-07-10T21:06:04.371" v="132" actId="26606"/>
          <ac:spMkLst>
            <pc:docMk/>
            <pc:sldMk cId="667255439" sldId="256"/>
            <ac:spMk id="62" creationId="{B3D7D008-0B6D-4161-BEDA-6AF6A03BCB67}"/>
          </ac:spMkLst>
        </pc:spChg>
        <pc:spChg chg="add del">
          <ac:chgData name="Chilukuri Saipujitha" userId="67b45f7b-e4d0-49f5-bd57-351ca540772d" providerId="ADAL" clId="{6E57A3E3-ECF9-4334-BC32-5E38800871D9}" dt="2023-07-10T21:06:04.371" v="132" actId="26606"/>
          <ac:spMkLst>
            <pc:docMk/>
            <pc:sldMk cId="667255439" sldId="256"/>
            <ac:spMk id="75" creationId="{033BC44A-0661-43B4-9C14-FD5963C226AE}"/>
          </ac:spMkLst>
        </pc:spChg>
        <pc:spChg chg="add del">
          <ac:chgData name="Chilukuri Saipujitha" userId="67b45f7b-e4d0-49f5-bd57-351ca540772d" providerId="ADAL" clId="{6E57A3E3-ECF9-4334-BC32-5E38800871D9}" dt="2023-07-10T21:06:04.371" v="132" actId="26606"/>
          <ac:spMkLst>
            <pc:docMk/>
            <pc:sldMk cId="667255439" sldId="256"/>
            <ac:spMk id="76" creationId="{6AA707BA-98B0-47C5-B34A-63D60A0108EF}"/>
          </ac:spMkLst>
        </pc:spChg>
        <pc:spChg chg="add del">
          <ac:chgData name="Chilukuri Saipujitha" userId="67b45f7b-e4d0-49f5-bd57-351ca540772d" providerId="ADAL" clId="{6E57A3E3-ECF9-4334-BC32-5E38800871D9}" dt="2023-07-10T21:06:12.613" v="134" actId="26606"/>
          <ac:spMkLst>
            <pc:docMk/>
            <pc:sldMk cId="667255439" sldId="256"/>
            <ac:spMk id="78" creationId="{489B7BFD-8F45-4093-AD9C-91B15B0503D9}"/>
          </ac:spMkLst>
        </pc:spChg>
        <pc:spChg chg="add del">
          <ac:chgData name="Chilukuri Saipujitha" userId="67b45f7b-e4d0-49f5-bd57-351ca540772d" providerId="ADAL" clId="{6E57A3E3-ECF9-4334-BC32-5E38800871D9}" dt="2023-07-10T21:06:12.613" v="134" actId="26606"/>
          <ac:spMkLst>
            <pc:docMk/>
            <pc:sldMk cId="667255439" sldId="256"/>
            <ac:spMk id="82" creationId="{FDDE3270-A872-4E10-80BC-B93D6F0E3F66}"/>
          </ac:spMkLst>
        </pc:spChg>
        <pc:spChg chg="add del">
          <ac:chgData name="Chilukuri Saipujitha" userId="67b45f7b-e4d0-49f5-bd57-351ca540772d" providerId="ADAL" clId="{6E57A3E3-ECF9-4334-BC32-5E38800871D9}" dt="2023-07-10T21:06:12.613" v="134" actId="26606"/>
          <ac:spMkLst>
            <pc:docMk/>
            <pc:sldMk cId="667255439" sldId="256"/>
            <ac:spMk id="86" creationId="{63DD1BD1-81FE-4F15-A934-E9AE94AE94DD}"/>
          </ac:spMkLst>
        </pc:spChg>
        <pc:spChg chg="add del">
          <ac:chgData name="Chilukuri Saipujitha" userId="67b45f7b-e4d0-49f5-bd57-351ca540772d" providerId="ADAL" clId="{6E57A3E3-ECF9-4334-BC32-5E38800871D9}" dt="2023-07-10T21:06:12.613" v="134" actId="26606"/>
          <ac:spMkLst>
            <pc:docMk/>
            <pc:sldMk cId="667255439" sldId="256"/>
            <ac:spMk id="87" creationId="{4AF0D540-FCE1-4A05-A889-995E50EDE4EE}"/>
          </ac:spMkLst>
        </pc:spChg>
        <pc:spChg chg="add del">
          <ac:chgData name="Chilukuri Saipujitha" userId="67b45f7b-e4d0-49f5-bd57-351ca540772d" providerId="ADAL" clId="{6E57A3E3-ECF9-4334-BC32-5E38800871D9}" dt="2023-07-10T21:06:12.613" v="134" actId="26606"/>
          <ac:spMkLst>
            <pc:docMk/>
            <pc:sldMk cId="667255439" sldId="256"/>
            <ac:spMk id="88" creationId="{98815DD1-EC9D-4BE1-846B-8BEF57D39839}"/>
          </ac:spMkLst>
        </pc:spChg>
        <pc:spChg chg="add del">
          <ac:chgData name="Chilukuri Saipujitha" userId="67b45f7b-e4d0-49f5-bd57-351ca540772d" providerId="ADAL" clId="{6E57A3E3-ECF9-4334-BC32-5E38800871D9}" dt="2023-07-10T21:06:12.613" v="134" actId="26606"/>
          <ac:spMkLst>
            <pc:docMk/>
            <pc:sldMk cId="667255439" sldId="256"/>
            <ac:spMk id="89" creationId="{E5155E3F-4269-4EB6-A266-DF4A6B2AC0BD}"/>
          </ac:spMkLst>
        </pc:spChg>
        <pc:spChg chg="add del">
          <ac:chgData name="Chilukuri Saipujitha" userId="67b45f7b-e4d0-49f5-bd57-351ca540772d" providerId="ADAL" clId="{6E57A3E3-ECF9-4334-BC32-5E38800871D9}" dt="2023-07-10T21:09:10.480" v="159" actId="26606"/>
          <ac:spMkLst>
            <pc:docMk/>
            <pc:sldMk cId="667255439" sldId="256"/>
            <ac:spMk id="91" creationId="{5964CBE2-084A-47DF-A704-CF5F6217B569}"/>
          </ac:spMkLst>
        </pc:spChg>
        <pc:spChg chg="add">
          <ac:chgData name="Chilukuri Saipujitha" userId="67b45f7b-e4d0-49f5-bd57-351ca540772d" providerId="ADAL" clId="{6E57A3E3-ECF9-4334-BC32-5E38800871D9}" dt="2023-07-10T21:09:10.480" v="159" actId="26606"/>
          <ac:spMkLst>
            <pc:docMk/>
            <pc:sldMk cId="667255439" sldId="256"/>
            <ac:spMk id="100" creationId="{8555C5B3-193A-4749-9AFD-682E53CDDE8F}"/>
          </ac:spMkLst>
        </pc:spChg>
        <pc:spChg chg="add">
          <ac:chgData name="Chilukuri Saipujitha" userId="67b45f7b-e4d0-49f5-bd57-351ca540772d" providerId="ADAL" clId="{6E57A3E3-ECF9-4334-BC32-5E38800871D9}" dt="2023-07-10T21:09:10.480" v="159" actId="26606"/>
          <ac:spMkLst>
            <pc:docMk/>
            <pc:sldMk cId="667255439" sldId="256"/>
            <ac:spMk id="101" creationId="{2EAE06A6-F76A-41C9-827A-C561B004485C}"/>
          </ac:spMkLst>
        </pc:spChg>
        <pc:spChg chg="add">
          <ac:chgData name="Chilukuri Saipujitha" userId="67b45f7b-e4d0-49f5-bd57-351ca540772d" providerId="ADAL" clId="{6E57A3E3-ECF9-4334-BC32-5E38800871D9}" dt="2023-07-10T21:09:10.480" v="159" actId="26606"/>
          <ac:spMkLst>
            <pc:docMk/>
            <pc:sldMk cId="667255439" sldId="256"/>
            <ac:spMk id="102" creationId="{89F9D4E8-0639-444B-949B-9518585061AF}"/>
          </ac:spMkLst>
        </pc:spChg>
        <pc:spChg chg="add del">
          <ac:chgData name="Chilukuri Saipujitha" userId="67b45f7b-e4d0-49f5-bd57-351ca540772d" providerId="ADAL" clId="{6E57A3E3-ECF9-4334-BC32-5E38800871D9}" dt="2023-07-10T21:08:24.506" v="152" actId="26606"/>
          <ac:spMkLst>
            <pc:docMk/>
            <pc:sldMk cId="667255439" sldId="256"/>
            <ac:spMk id="103" creationId="{8555C5B3-193A-4749-9AFD-682E53CDDE8F}"/>
          </ac:spMkLst>
        </pc:spChg>
        <pc:spChg chg="add">
          <ac:chgData name="Chilukuri Saipujitha" userId="67b45f7b-e4d0-49f5-bd57-351ca540772d" providerId="ADAL" clId="{6E57A3E3-ECF9-4334-BC32-5E38800871D9}" dt="2023-07-10T21:09:10.480" v="159" actId="26606"/>
          <ac:spMkLst>
            <pc:docMk/>
            <pc:sldMk cId="667255439" sldId="256"/>
            <ac:spMk id="104" creationId="{7E3DA7A2-ED70-4BBA-AB72-00AD461FA405}"/>
          </ac:spMkLst>
        </pc:spChg>
        <pc:spChg chg="add del">
          <ac:chgData name="Chilukuri Saipujitha" userId="67b45f7b-e4d0-49f5-bd57-351ca540772d" providerId="ADAL" clId="{6E57A3E3-ECF9-4334-BC32-5E38800871D9}" dt="2023-07-10T21:08:24.506" v="152" actId="26606"/>
          <ac:spMkLst>
            <pc:docMk/>
            <pc:sldMk cId="667255439" sldId="256"/>
            <ac:spMk id="105" creationId="{2EAE06A6-F76A-41C9-827A-C561B004485C}"/>
          </ac:spMkLst>
        </pc:spChg>
        <pc:spChg chg="add">
          <ac:chgData name="Chilukuri Saipujitha" userId="67b45f7b-e4d0-49f5-bd57-351ca540772d" providerId="ADAL" clId="{6E57A3E3-ECF9-4334-BC32-5E38800871D9}" dt="2023-07-10T21:09:10.480" v="159" actId="26606"/>
          <ac:spMkLst>
            <pc:docMk/>
            <pc:sldMk cId="667255439" sldId="256"/>
            <ac:spMk id="106" creationId="{FC485432-3647-4218-B5D3-15D3FA222B13}"/>
          </ac:spMkLst>
        </pc:spChg>
        <pc:spChg chg="add del">
          <ac:chgData name="Chilukuri Saipujitha" userId="67b45f7b-e4d0-49f5-bd57-351ca540772d" providerId="ADAL" clId="{6E57A3E3-ECF9-4334-BC32-5E38800871D9}" dt="2023-07-10T21:08:24.506" v="152" actId="26606"/>
          <ac:spMkLst>
            <pc:docMk/>
            <pc:sldMk cId="667255439" sldId="256"/>
            <ac:spMk id="107" creationId="{89F9D4E8-0639-444B-949B-9518585061AF}"/>
          </ac:spMkLst>
        </pc:spChg>
        <pc:spChg chg="add">
          <ac:chgData name="Chilukuri Saipujitha" userId="67b45f7b-e4d0-49f5-bd57-351ca540772d" providerId="ADAL" clId="{6E57A3E3-ECF9-4334-BC32-5E38800871D9}" dt="2023-07-10T21:09:10.480" v="159" actId="26606"/>
          <ac:spMkLst>
            <pc:docMk/>
            <pc:sldMk cId="667255439" sldId="256"/>
            <ac:spMk id="108" creationId="{F4AFDDCA-6ABA-4D23-8A5C-1BF0F4308148}"/>
          </ac:spMkLst>
        </pc:spChg>
        <pc:spChg chg="add del">
          <ac:chgData name="Chilukuri Saipujitha" userId="67b45f7b-e4d0-49f5-bd57-351ca540772d" providerId="ADAL" clId="{6E57A3E3-ECF9-4334-BC32-5E38800871D9}" dt="2023-07-10T21:08:24.506" v="152" actId="26606"/>
          <ac:spMkLst>
            <pc:docMk/>
            <pc:sldMk cId="667255439" sldId="256"/>
            <ac:spMk id="109" creationId="{7E3DA7A2-ED70-4BBA-AB72-00AD461FA405}"/>
          </ac:spMkLst>
        </pc:spChg>
        <pc:spChg chg="add del">
          <ac:chgData name="Chilukuri Saipujitha" userId="67b45f7b-e4d0-49f5-bd57-351ca540772d" providerId="ADAL" clId="{6E57A3E3-ECF9-4334-BC32-5E38800871D9}" dt="2023-07-10T21:08:24.506" v="152" actId="26606"/>
          <ac:spMkLst>
            <pc:docMk/>
            <pc:sldMk cId="667255439" sldId="256"/>
            <ac:spMk id="111" creationId="{FC485432-3647-4218-B5D3-15D3FA222B13}"/>
          </ac:spMkLst>
        </pc:spChg>
        <pc:spChg chg="add del">
          <ac:chgData name="Chilukuri Saipujitha" userId="67b45f7b-e4d0-49f5-bd57-351ca540772d" providerId="ADAL" clId="{6E57A3E3-ECF9-4334-BC32-5E38800871D9}" dt="2023-07-10T21:08:24.506" v="152" actId="26606"/>
          <ac:spMkLst>
            <pc:docMk/>
            <pc:sldMk cId="667255439" sldId="256"/>
            <ac:spMk id="113" creationId="{F4AFDDCA-6ABA-4D23-8A5C-1BF0F4308148}"/>
          </ac:spMkLst>
        </pc:spChg>
        <pc:grpChg chg="add del">
          <ac:chgData name="Chilukuri Saipujitha" userId="67b45f7b-e4d0-49f5-bd57-351ca540772d" providerId="ADAL" clId="{6E57A3E3-ECF9-4334-BC32-5E38800871D9}" dt="2023-07-10T21:06:00.644" v="130" actId="26606"/>
          <ac:grpSpMkLst>
            <pc:docMk/>
            <pc:sldMk cId="667255439" sldId="256"/>
            <ac:grpSpMk id="54" creationId="{1BC9510C-172B-4086-A60F-7AF0FBF22216}"/>
          </ac:grpSpMkLst>
        </pc:grpChg>
        <pc:grpChg chg="add del">
          <ac:chgData name="Chilukuri Saipujitha" userId="67b45f7b-e4d0-49f5-bd57-351ca540772d" providerId="ADAL" clId="{6E57A3E3-ECF9-4334-BC32-5E38800871D9}" dt="2023-07-10T21:06:04.371" v="132" actId="26606"/>
          <ac:grpSpMkLst>
            <pc:docMk/>
            <pc:sldMk cId="667255439" sldId="256"/>
            <ac:grpSpMk id="63" creationId="{E0339FE9-6931-4B68-8E22-6539BB60873F}"/>
          </ac:grpSpMkLst>
        </pc:grpChg>
        <pc:grpChg chg="add del">
          <ac:chgData name="Chilukuri Saipujitha" userId="67b45f7b-e4d0-49f5-bd57-351ca540772d" providerId="ADAL" clId="{6E57A3E3-ECF9-4334-BC32-5E38800871D9}" dt="2023-07-10T21:06:04.371" v="132" actId="26606"/>
          <ac:grpSpMkLst>
            <pc:docMk/>
            <pc:sldMk cId="667255439" sldId="256"/>
            <ac:grpSpMk id="66" creationId="{D0218489-E03B-4E4F-9ADA-EC579122A1A1}"/>
          </ac:grpSpMkLst>
        </pc:grpChg>
        <pc:grpChg chg="add del">
          <ac:chgData name="Chilukuri Saipujitha" userId="67b45f7b-e4d0-49f5-bd57-351ca540772d" providerId="ADAL" clId="{6E57A3E3-ECF9-4334-BC32-5E38800871D9}" dt="2023-07-10T21:06:04.371" v="132" actId="26606"/>
          <ac:grpSpMkLst>
            <pc:docMk/>
            <pc:sldMk cId="667255439" sldId="256"/>
            <ac:grpSpMk id="69" creationId="{FB9739EB-7F66-433D-841F-AB3CD18700B7}"/>
          </ac:grpSpMkLst>
        </pc:grpChg>
        <pc:grpChg chg="add del">
          <ac:chgData name="Chilukuri Saipujitha" userId="67b45f7b-e4d0-49f5-bd57-351ca540772d" providerId="ADAL" clId="{6E57A3E3-ECF9-4334-BC32-5E38800871D9}" dt="2023-07-10T21:06:12.613" v="134" actId="26606"/>
          <ac:grpSpMkLst>
            <pc:docMk/>
            <pc:sldMk cId="667255439" sldId="256"/>
            <ac:grpSpMk id="79" creationId="{869C5CC6-6F40-4DCF-B250-2BE981CE3DF9}"/>
          </ac:grpSpMkLst>
        </pc:grpChg>
        <pc:grpChg chg="add del">
          <ac:chgData name="Chilukuri Saipujitha" userId="67b45f7b-e4d0-49f5-bd57-351ca540772d" providerId="ADAL" clId="{6E57A3E3-ECF9-4334-BC32-5E38800871D9}" dt="2023-07-10T21:06:12.613" v="134" actId="26606"/>
          <ac:grpSpMkLst>
            <pc:docMk/>
            <pc:sldMk cId="667255439" sldId="256"/>
            <ac:grpSpMk id="83" creationId="{F0E417D8-88AA-4184-A08D-DEF97C6C9E62}"/>
          </ac:grpSpMkLst>
        </pc:grpChg>
        <pc:grpChg chg="add del">
          <ac:chgData name="Chilukuri Saipujitha" userId="67b45f7b-e4d0-49f5-bd57-351ca540772d" providerId="ADAL" clId="{6E57A3E3-ECF9-4334-BC32-5E38800871D9}" dt="2023-07-10T21:09:10.480" v="159" actId="26606"/>
          <ac:grpSpMkLst>
            <pc:docMk/>
            <pc:sldMk cId="667255439" sldId="256"/>
            <ac:grpSpMk id="92" creationId="{B80B7591-E174-45D9-AAD8-79C1422AAC59}"/>
          </ac:grpSpMkLst>
        </pc:grpChg>
        <pc:picChg chg="add mod ord">
          <ac:chgData name="Chilukuri Saipujitha" userId="67b45f7b-e4d0-49f5-bd57-351ca540772d" providerId="ADAL" clId="{6E57A3E3-ECF9-4334-BC32-5E38800871D9}" dt="2023-07-10T21:09:10.480" v="159" actId="26606"/>
          <ac:picMkLst>
            <pc:docMk/>
            <pc:sldMk cId="667255439" sldId="256"/>
            <ac:picMk id="5" creationId="{B5F2E9F5-9467-B52A-5E31-56F19ECE4917}"/>
          </ac:picMkLst>
        </pc:picChg>
        <pc:picChg chg="del">
          <ac:chgData name="Chilukuri Saipujitha" userId="67b45f7b-e4d0-49f5-bd57-351ca540772d" providerId="ADAL" clId="{6E57A3E3-ECF9-4334-BC32-5E38800871D9}" dt="2023-07-10T20:46:19.798" v="1" actId="478"/>
          <ac:picMkLst>
            <pc:docMk/>
            <pc:sldMk cId="667255439" sldId="256"/>
            <ac:picMk id="1026" creationId="{6D717063-0DD4-3823-67DC-6182244979CF}"/>
          </ac:picMkLst>
        </pc:picChg>
        <pc:cxnChg chg="add del">
          <ac:chgData name="Chilukuri Saipujitha" userId="67b45f7b-e4d0-49f5-bd57-351ca540772d" providerId="ADAL" clId="{6E57A3E3-ECF9-4334-BC32-5E38800871D9}" dt="2023-07-10T21:02:31.053" v="106"/>
          <ac:cxnSpMkLst>
            <pc:docMk/>
            <pc:sldMk cId="667255439" sldId="256"/>
            <ac:cxnSpMk id="11" creationId="{56020367-4FD5-4596-8E10-C5F095CD8DBF}"/>
          </ac:cxnSpMkLst>
        </pc:cxnChg>
        <pc:cxnChg chg="add del">
          <ac:chgData name="Chilukuri Saipujitha" userId="67b45f7b-e4d0-49f5-bd57-351ca540772d" providerId="ADAL" clId="{6E57A3E3-ECF9-4334-BC32-5E38800871D9}" dt="2023-07-10T20:48:38.953" v="13" actId="26606"/>
          <ac:cxnSpMkLst>
            <pc:docMk/>
            <pc:sldMk cId="667255439" sldId="256"/>
            <ac:cxnSpMk id="16" creationId="{56020367-4FD5-4596-8E10-C5F095CD8DBF}"/>
          </ac:cxnSpMkLst>
        </pc:cxnChg>
        <pc:cxnChg chg="add del">
          <ac:chgData name="Chilukuri Saipujitha" userId="67b45f7b-e4d0-49f5-bd57-351ca540772d" providerId="ADAL" clId="{6E57A3E3-ECF9-4334-BC32-5E38800871D9}" dt="2023-07-10T21:05:30.586" v="126" actId="26606"/>
          <ac:cxnSpMkLst>
            <pc:docMk/>
            <pc:sldMk cId="667255439" sldId="256"/>
            <ac:cxnSpMk id="23" creationId="{56020367-4FD5-4596-8E10-C5F095CD8DBF}"/>
          </ac:cxnSpMkLst>
        </pc:cxnChg>
        <pc:cxnChg chg="add del">
          <ac:chgData name="Chilukuri Saipujitha" userId="67b45f7b-e4d0-49f5-bd57-351ca540772d" providerId="ADAL" clId="{6E57A3E3-ECF9-4334-BC32-5E38800871D9}" dt="2023-07-10T20:59:55.923" v="87"/>
          <ac:cxnSpMkLst>
            <pc:docMk/>
            <pc:sldMk cId="667255439" sldId="256"/>
            <ac:cxnSpMk id="31" creationId="{56020367-4FD5-4596-8E10-C5F095CD8DBF}"/>
          </ac:cxnSpMkLst>
        </pc:cxnChg>
      </pc:sldChg>
      <pc:sldChg chg="addSp delSp modSp mod setBg delDesignElem">
        <pc:chgData name="Chilukuri Saipujitha" userId="67b45f7b-e4d0-49f5-bd57-351ca540772d" providerId="ADAL" clId="{6E57A3E3-ECF9-4334-BC32-5E38800871D9}" dt="2023-07-11T04:52:14.810" v="377" actId="207"/>
        <pc:sldMkLst>
          <pc:docMk/>
          <pc:sldMk cId="88394856" sldId="257"/>
        </pc:sldMkLst>
        <pc:spChg chg="add del mod">
          <ac:chgData name="Chilukuri Saipujitha" userId="67b45f7b-e4d0-49f5-bd57-351ca540772d" providerId="ADAL" clId="{6E57A3E3-ECF9-4334-BC32-5E38800871D9}" dt="2023-07-11T04:52:14.810" v="377" actId="207"/>
          <ac:spMkLst>
            <pc:docMk/>
            <pc:sldMk cId="88394856" sldId="257"/>
            <ac:spMk id="2" creationId="{D82C2697-4ADC-9FF0-13B6-4A690E379876}"/>
          </ac:spMkLst>
        </pc:spChg>
        <pc:spChg chg="add del mod">
          <ac:chgData name="Chilukuri Saipujitha" userId="67b45f7b-e4d0-49f5-bd57-351ca540772d" providerId="ADAL" clId="{6E57A3E3-ECF9-4334-BC32-5E38800871D9}" dt="2023-07-10T20:47:49.730" v="12" actId="26606"/>
          <ac:spMkLst>
            <pc:docMk/>
            <pc:sldMk cId="88394856" sldId="257"/>
            <ac:spMk id="3" creationId="{C0CE6CCC-FEEA-7E7F-E151-4FD2735C58D2}"/>
          </ac:spMkLst>
        </pc:spChg>
        <pc:spChg chg="add del mod">
          <ac:chgData name="Chilukuri Saipujitha" userId="67b45f7b-e4d0-49f5-bd57-351ca540772d" providerId="ADAL" clId="{6E57A3E3-ECF9-4334-BC32-5E38800871D9}" dt="2023-07-10T20:51:41.111" v="54"/>
          <ac:spMkLst>
            <pc:docMk/>
            <pc:sldMk cId="88394856" sldId="257"/>
            <ac:spMk id="4" creationId="{87E2606A-059E-C394-1920-A651B31ABFAD}"/>
          </ac:spMkLst>
        </pc:spChg>
        <pc:spChg chg="add del mod">
          <ac:chgData name="Chilukuri Saipujitha" userId="67b45f7b-e4d0-49f5-bd57-351ca540772d" providerId="ADAL" clId="{6E57A3E3-ECF9-4334-BC32-5E38800871D9}" dt="2023-07-10T21:12:53.401" v="181" actId="478"/>
          <ac:spMkLst>
            <pc:docMk/>
            <pc:sldMk cId="88394856" sldId="257"/>
            <ac:spMk id="6" creationId="{9E4A00E9-48D6-A552-20C8-7C378974A6E1}"/>
          </ac:spMkLst>
        </pc:spChg>
        <pc:spChg chg="add del">
          <ac:chgData name="Chilukuri Saipujitha" userId="67b45f7b-e4d0-49f5-bd57-351ca540772d" providerId="ADAL" clId="{6E57A3E3-ECF9-4334-BC32-5E38800871D9}" dt="2023-07-10T20:49:20.023" v="18" actId="26606"/>
          <ac:spMkLst>
            <pc:docMk/>
            <pc:sldMk cId="88394856" sldId="257"/>
            <ac:spMk id="7" creationId="{327D73B4-9F5C-4A64-A179-51B9500CB8B5}"/>
          </ac:spMkLst>
        </pc:spChg>
        <pc:spChg chg="add del">
          <ac:chgData name="Chilukuri Saipujitha" userId="67b45f7b-e4d0-49f5-bd57-351ca540772d" providerId="ADAL" clId="{6E57A3E3-ECF9-4334-BC32-5E38800871D9}" dt="2023-07-10T20:47:34.253" v="9" actId="26606"/>
          <ac:spMkLst>
            <pc:docMk/>
            <pc:sldMk cId="88394856" sldId="257"/>
            <ac:spMk id="8" creationId="{327D73B4-9F5C-4A64-A179-51B9500CB8B5}"/>
          </ac:spMkLst>
        </pc:spChg>
        <pc:spChg chg="add del">
          <ac:chgData name="Chilukuri Saipujitha" userId="67b45f7b-e4d0-49f5-bd57-351ca540772d" providerId="ADAL" clId="{6E57A3E3-ECF9-4334-BC32-5E38800871D9}" dt="2023-07-10T20:49:20.023" v="18" actId="26606"/>
          <ac:spMkLst>
            <pc:docMk/>
            <pc:sldMk cId="88394856" sldId="257"/>
            <ac:spMk id="9" creationId="{C1F06963-6374-4B48-844F-071A9BAAAE02}"/>
          </ac:spMkLst>
        </pc:spChg>
        <pc:spChg chg="add del">
          <ac:chgData name="Chilukuri Saipujitha" userId="67b45f7b-e4d0-49f5-bd57-351ca540772d" providerId="ADAL" clId="{6E57A3E3-ECF9-4334-BC32-5E38800871D9}" dt="2023-07-10T20:47:34.253" v="9" actId="26606"/>
          <ac:spMkLst>
            <pc:docMk/>
            <pc:sldMk cId="88394856" sldId="257"/>
            <ac:spMk id="10" creationId="{C1F06963-6374-4B48-844F-071A9BAAAE02}"/>
          </ac:spMkLst>
        </pc:spChg>
        <pc:spChg chg="add del">
          <ac:chgData name="Chilukuri Saipujitha" userId="67b45f7b-e4d0-49f5-bd57-351ca540772d" providerId="ADAL" clId="{6E57A3E3-ECF9-4334-BC32-5E38800871D9}" dt="2023-07-10T20:49:20.023" v="18" actId="26606"/>
          <ac:spMkLst>
            <pc:docMk/>
            <pc:sldMk cId="88394856" sldId="257"/>
            <ac:spMk id="11" creationId="{6CB927A4-E432-4310-9CD5-E89FF5063179}"/>
          </ac:spMkLst>
        </pc:spChg>
        <pc:spChg chg="add del">
          <ac:chgData name="Chilukuri Saipujitha" userId="67b45f7b-e4d0-49f5-bd57-351ca540772d" providerId="ADAL" clId="{6E57A3E3-ECF9-4334-BC32-5E38800871D9}" dt="2023-07-10T20:47:34.253" v="9" actId="26606"/>
          <ac:spMkLst>
            <pc:docMk/>
            <pc:sldMk cId="88394856" sldId="257"/>
            <ac:spMk id="12" creationId="{6CB927A4-E432-4310-9CD5-E89FF5063179}"/>
          </ac:spMkLst>
        </pc:spChg>
        <pc:spChg chg="add del">
          <ac:chgData name="Chilukuri Saipujitha" userId="67b45f7b-e4d0-49f5-bd57-351ca540772d" providerId="ADAL" clId="{6E57A3E3-ECF9-4334-BC32-5E38800871D9}" dt="2023-07-10T20:49:20.023" v="18" actId="26606"/>
          <ac:spMkLst>
            <pc:docMk/>
            <pc:sldMk cId="88394856" sldId="257"/>
            <ac:spMk id="13" creationId="{1453BF6C-B012-48B7-B4E8-6D7AC7C27D02}"/>
          </ac:spMkLst>
        </pc:spChg>
        <pc:spChg chg="add del">
          <ac:chgData name="Chilukuri Saipujitha" userId="67b45f7b-e4d0-49f5-bd57-351ca540772d" providerId="ADAL" clId="{6E57A3E3-ECF9-4334-BC32-5E38800871D9}" dt="2023-07-10T20:47:34.253" v="9" actId="26606"/>
          <ac:spMkLst>
            <pc:docMk/>
            <pc:sldMk cId="88394856" sldId="257"/>
            <ac:spMk id="14" creationId="{1453BF6C-B012-48B7-B4E8-6D7AC7C27D02}"/>
          </ac:spMkLst>
        </pc:spChg>
        <pc:spChg chg="add del">
          <ac:chgData name="Chilukuri Saipujitha" userId="67b45f7b-e4d0-49f5-bd57-351ca540772d" providerId="ADAL" clId="{6E57A3E3-ECF9-4334-BC32-5E38800871D9}" dt="2023-07-10T20:49:20.023" v="18" actId="26606"/>
          <ac:spMkLst>
            <pc:docMk/>
            <pc:sldMk cId="88394856" sldId="257"/>
            <ac:spMk id="15" creationId="{C0CE6CCC-FEEA-7E7F-E151-4FD2735C58D2}"/>
          </ac:spMkLst>
        </pc:spChg>
        <pc:spChg chg="add del">
          <ac:chgData name="Chilukuri Saipujitha" userId="67b45f7b-e4d0-49f5-bd57-351ca540772d" providerId="ADAL" clId="{6E57A3E3-ECF9-4334-BC32-5E38800871D9}" dt="2023-07-10T20:47:34.253" v="9" actId="26606"/>
          <ac:spMkLst>
            <pc:docMk/>
            <pc:sldMk cId="88394856" sldId="257"/>
            <ac:spMk id="16" creationId="{E3020543-B24B-4EC4-8FFC-8DD88EEA91A8}"/>
          </ac:spMkLst>
        </pc:spChg>
        <pc:spChg chg="add del">
          <ac:chgData name="Chilukuri Saipujitha" userId="67b45f7b-e4d0-49f5-bd57-351ca540772d" providerId="ADAL" clId="{6E57A3E3-ECF9-4334-BC32-5E38800871D9}" dt="2023-07-10T20:49:20.023" v="18" actId="26606"/>
          <ac:spMkLst>
            <pc:docMk/>
            <pc:sldMk cId="88394856" sldId="257"/>
            <ac:spMk id="17" creationId="{E3020543-B24B-4EC4-8FFC-8DD88EEA91A8}"/>
          </ac:spMkLst>
        </pc:spChg>
        <pc:spChg chg="add del mod">
          <ac:chgData name="Chilukuri Saipujitha" userId="67b45f7b-e4d0-49f5-bd57-351ca540772d" providerId="ADAL" clId="{6E57A3E3-ECF9-4334-BC32-5E38800871D9}" dt="2023-07-10T21:12:49.748" v="180" actId="478"/>
          <ac:spMkLst>
            <pc:docMk/>
            <pc:sldMk cId="88394856" sldId="257"/>
            <ac:spMk id="22" creationId="{E5B88CF8-A017-DABC-8F33-4339EE63E524}"/>
          </ac:spMkLst>
        </pc:spChg>
        <pc:spChg chg="add del">
          <ac:chgData name="Chilukuri Saipujitha" userId="67b45f7b-e4d0-49f5-bd57-351ca540772d" providerId="ADAL" clId="{6E57A3E3-ECF9-4334-BC32-5E38800871D9}" dt="2023-07-10T20:49:20.006" v="17" actId="26606"/>
          <ac:spMkLst>
            <pc:docMk/>
            <pc:sldMk cId="88394856" sldId="257"/>
            <ac:spMk id="24" creationId="{A2679492-7988-4050-9056-542444452411}"/>
          </ac:spMkLst>
        </pc:spChg>
        <pc:spChg chg="add del">
          <ac:chgData name="Chilukuri Saipujitha" userId="67b45f7b-e4d0-49f5-bd57-351ca540772d" providerId="ADAL" clId="{6E57A3E3-ECF9-4334-BC32-5E38800871D9}" dt="2023-07-10T20:49:20.006" v="17" actId="26606"/>
          <ac:spMkLst>
            <pc:docMk/>
            <pc:sldMk cId="88394856" sldId="257"/>
            <ac:spMk id="26" creationId="{B091B163-7D61-4891-ABCF-5C13D9C418D0}"/>
          </ac:spMkLst>
        </pc:spChg>
        <pc:spChg chg="add del">
          <ac:chgData name="Chilukuri Saipujitha" userId="67b45f7b-e4d0-49f5-bd57-351ca540772d" providerId="ADAL" clId="{6E57A3E3-ECF9-4334-BC32-5E38800871D9}" dt="2023-07-10T20:50:09.473" v="27" actId="26606"/>
          <ac:spMkLst>
            <pc:docMk/>
            <pc:sldMk cId="88394856" sldId="257"/>
            <ac:spMk id="35" creationId="{327D73B4-9F5C-4A64-A179-51B9500CB8B5}"/>
          </ac:spMkLst>
        </pc:spChg>
        <pc:spChg chg="add del">
          <ac:chgData name="Chilukuri Saipujitha" userId="67b45f7b-e4d0-49f5-bd57-351ca540772d" providerId="ADAL" clId="{6E57A3E3-ECF9-4334-BC32-5E38800871D9}" dt="2023-07-10T20:50:09.473" v="27" actId="26606"/>
          <ac:spMkLst>
            <pc:docMk/>
            <pc:sldMk cId="88394856" sldId="257"/>
            <ac:spMk id="36" creationId="{C1F06963-6374-4B48-844F-071A9BAAAE02}"/>
          </ac:spMkLst>
        </pc:spChg>
        <pc:spChg chg="add del">
          <ac:chgData name="Chilukuri Saipujitha" userId="67b45f7b-e4d0-49f5-bd57-351ca540772d" providerId="ADAL" clId="{6E57A3E3-ECF9-4334-BC32-5E38800871D9}" dt="2023-07-10T20:50:09.473" v="27" actId="26606"/>
          <ac:spMkLst>
            <pc:docMk/>
            <pc:sldMk cId="88394856" sldId="257"/>
            <ac:spMk id="37" creationId="{6CB927A4-E432-4310-9CD5-E89FF5063179}"/>
          </ac:spMkLst>
        </pc:spChg>
        <pc:spChg chg="add del">
          <ac:chgData name="Chilukuri Saipujitha" userId="67b45f7b-e4d0-49f5-bd57-351ca540772d" providerId="ADAL" clId="{6E57A3E3-ECF9-4334-BC32-5E38800871D9}" dt="2023-07-10T20:50:09.473" v="27" actId="26606"/>
          <ac:spMkLst>
            <pc:docMk/>
            <pc:sldMk cId="88394856" sldId="257"/>
            <ac:spMk id="38" creationId="{1453BF6C-B012-48B7-B4E8-6D7AC7C27D02}"/>
          </ac:spMkLst>
        </pc:spChg>
        <pc:spChg chg="add del">
          <ac:chgData name="Chilukuri Saipujitha" userId="67b45f7b-e4d0-49f5-bd57-351ca540772d" providerId="ADAL" clId="{6E57A3E3-ECF9-4334-BC32-5E38800871D9}" dt="2023-07-10T20:50:09.473" v="27" actId="26606"/>
          <ac:spMkLst>
            <pc:docMk/>
            <pc:sldMk cId="88394856" sldId="257"/>
            <ac:spMk id="39" creationId="{E3020543-B24B-4EC4-8FFC-8DD88EEA91A8}"/>
          </ac:spMkLst>
        </pc:spChg>
        <pc:spChg chg="add del">
          <ac:chgData name="Chilukuri Saipujitha" userId="67b45f7b-e4d0-49f5-bd57-351ca540772d" providerId="ADAL" clId="{6E57A3E3-ECF9-4334-BC32-5E38800871D9}" dt="2023-07-10T20:54:05.794" v="69" actId="26606"/>
          <ac:spMkLst>
            <pc:docMk/>
            <pc:sldMk cId="88394856" sldId="257"/>
            <ac:spMk id="45" creationId="{327D73B4-9F5C-4A64-A179-51B9500CB8B5}"/>
          </ac:spMkLst>
        </pc:spChg>
        <pc:spChg chg="add del">
          <ac:chgData name="Chilukuri Saipujitha" userId="67b45f7b-e4d0-49f5-bd57-351ca540772d" providerId="ADAL" clId="{6E57A3E3-ECF9-4334-BC32-5E38800871D9}" dt="2023-07-10T20:54:05.794" v="69" actId="26606"/>
          <ac:spMkLst>
            <pc:docMk/>
            <pc:sldMk cId="88394856" sldId="257"/>
            <ac:spMk id="47" creationId="{C1F06963-6374-4B48-844F-071A9BAAAE02}"/>
          </ac:spMkLst>
        </pc:spChg>
        <pc:spChg chg="add del">
          <ac:chgData name="Chilukuri Saipujitha" userId="67b45f7b-e4d0-49f5-bd57-351ca540772d" providerId="ADAL" clId="{6E57A3E3-ECF9-4334-BC32-5E38800871D9}" dt="2023-07-10T20:54:05.794" v="69" actId="26606"/>
          <ac:spMkLst>
            <pc:docMk/>
            <pc:sldMk cId="88394856" sldId="257"/>
            <ac:spMk id="53" creationId="{E3020543-B24B-4EC4-8FFC-8DD88EEA91A8}"/>
          </ac:spMkLst>
        </pc:spChg>
        <pc:spChg chg="add del">
          <ac:chgData name="Chilukuri Saipujitha" userId="67b45f7b-e4d0-49f5-bd57-351ca540772d" providerId="ADAL" clId="{6E57A3E3-ECF9-4334-BC32-5E38800871D9}" dt="2023-07-10T20:53:50.585" v="60" actId="26606"/>
          <ac:spMkLst>
            <pc:docMk/>
            <pc:sldMk cId="88394856" sldId="257"/>
            <ac:spMk id="61" creationId="{6EA86598-DA2C-41D5-BC0C-E877F8818EEB}"/>
          </ac:spMkLst>
        </pc:spChg>
        <pc:spChg chg="add del">
          <ac:chgData name="Chilukuri Saipujitha" userId="67b45f7b-e4d0-49f5-bd57-351ca540772d" providerId="ADAL" clId="{6E57A3E3-ECF9-4334-BC32-5E38800871D9}" dt="2023-07-10T20:53:50.585" v="60" actId="26606"/>
          <ac:spMkLst>
            <pc:docMk/>
            <pc:sldMk cId="88394856" sldId="257"/>
            <ac:spMk id="63" creationId="{450D3AD2-FA80-415F-A9CE-54D884561CD7}"/>
          </ac:spMkLst>
        </pc:spChg>
        <pc:spChg chg="add del">
          <ac:chgData name="Chilukuri Saipujitha" userId="67b45f7b-e4d0-49f5-bd57-351ca540772d" providerId="ADAL" clId="{6E57A3E3-ECF9-4334-BC32-5E38800871D9}" dt="2023-07-10T20:53:56.720" v="62" actId="26606"/>
          <ac:spMkLst>
            <pc:docMk/>
            <pc:sldMk cId="88394856" sldId="257"/>
            <ac:spMk id="65" creationId="{E51BA4DF-2BD4-4EC2-B1DB-B27C8AC71864}"/>
          </ac:spMkLst>
        </pc:spChg>
        <pc:spChg chg="add del">
          <ac:chgData name="Chilukuri Saipujitha" userId="67b45f7b-e4d0-49f5-bd57-351ca540772d" providerId="ADAL" clId="{6E57A3E3-ECF9-4334-BC32-5E38800871D9}" dt="2023-07-10T20:54:00.032" v="64" actId="26606"/>
          <ac:spMkLst>
            <pc:docMk/>
            <pc:sldMk cId="88394856" sldId="257"/>
            <ac:spMk id="69" creationId="{257363FD-7E77-4145-9483-331A807ADF0E}"/>
          </ac:spMkLst>
        </pc:spChg>
        <pc:spChg chg="add del">
          <ac:chgData name="Chilukuri Saipujitha" userId="67b45f7b-e4d0-49f5-bd57-351ca540772d" providerId="ADAL" clId="{6E57A3E3-ECF9-4334-BC32-5E38800871D9}" dt="2023-07-10T20:54:05.759" v="68" actId="26606"/>
          <ac:spMkLst>
            <pc:docMk/>
            <pc:sldMk cId="88394856" sldId="257"/>
            <ac:spMk id="73" creationId="{E10650BA-D090-4A23-98E3-B48BBAEA9201}"/>
          </ac:spMkLst>
        </pc:spChg>
        <pc:spChg chg="add del">
          <ac:chgData name="Chilukuri Saipujitha" userId="67b45f7b-e4d0-49f5-bd57-351ca540772d" providerId="ADAL" clId="{6E57A3E3-ECF9-4334-BC32-5E38800871D9}" dt="2023-07-10T21:08:41.074" v="155" actId="26606"/>
          <ac:spMkLst>
            <pc:docMk/>
            <pc:sldMk cId="88394856" sldId="257"/>
            <ac:spMk id="82" creationId="{AB8C311F-7253-4AED-9701-7FC0708C41C7}"/>
          </ac:spMkLst>
        </pc:spChg>
        <pc:spChg chg="add del">
          <ac:chgData name="Chilukuri Saipujitha" userId="67b45f7b-e4d0-49f5-bd57-351ca540772d" providerId="ADAL" clId="{6E57A3E3-ECF9-4334-BC32-5E38800871D9}" dt="2023-07-10T21:08:41.074" v="155" actId="26606"/>
          <ac:spMkLst>
            <pc:docMk/>
            <pc:sldMk cId="88394856" sldId="257"/>
            <ac:spMk id="83" creationId="{E2384209-CB15-4CDF-9D31-C44FD9A3F20D}"/>
          </ac:spMkLst>
        </pc:spChg>
        <pc:spChg chg="add del">
          <ac:chgData name="Chilukuri Saipujitha" userId="67b45f7b-e4d0-49f5-bd57-351ca540772d" providerId="ADAL" clId="{6E57A3E3-ECF9-4334-BC32-5E38800871D9}" dt="2023-07-10T21:08:41.074" v="155" actId="26606"/>
          <ac:spMkLst>
            <pc:docMk/>
            <pc:sldMk cId="88394856" sldId="257"/>
            <ac:spMk id="84" creationId="{2633B3B5-CC90-43F0-8714-D31D1F3F0209}"/>
          </ac:spMkLst>
        </pc:spChg>
        <pc:spChg chg="add del">
          <ac:chgData name="Chilukuri Saipujitha" userId="67b45f7b-e4d0-49f5-bd57-351ca540772d" providerId="ADAL" clId="{6E57A3E3-ECF9-4334-BC32-5E38800871D9}" dt="2023-07-10T21:08:25.167" v="153" actId="26606"/>
          <ac:spMkLst>
            <pc:docMk/>
            <pc:sldMk cId="88394856" sldId="257"/>
            <ac:spMk id="85" creationId="{AB8C311F-7253-4AED-9701-7FC0708C41C7}"/>
          </ac:spMkLst>
        </pc:spChg>
        <pc:spChg chg="add del">
          <ac:chgData name="Chilukuri Saipujitha" userId="67b45f7b-e4d0-49f5-bd57-351ca540772d" providerId="ADAL" clId="{6E57A3E3-ECF9-4334-BC32-5E38800871D9}" dt="2023-07-10T21:08:41.074" v="155" actId="26606"/>
          <ac:spMkLst>
            <pc:docMk/>
            <pc:sldMk cId="88394856" sldId="257"/>
            <ac:spMk id="86" creationId="{A8D57A06-A426-446D-B02C-A2DC6B62E45E}"/>
          </ac:spMkLst>
        </pc:spChg>
        <pc:spChg chg="add del">
          <ac:chgData name="Chilukuri Saipujitha" userId="67b45f7b-e4d0-49f5-bd57-351ca540772d" providerId="ADAL" clId="{6E57A3E3-ECF9-4334-BC32-5E38800871D9}" dt="2023-07-10T21:08:25.167" v="153" actId="26606"/>
          <ac:spMkLst>
            <pc:docMk/>
            <pc:sldMk cId="88394856" sldId="257"/>
            <ac:spMk id="87" creationId="{E2384209-CB15-4CDF-9D31-C44FD9A3F20D}"/>
          </ac:spMkLst>
        </pc:spChg>
        <pc:spChg chg="add del">
          <ac:chgData name="Chilukuri Saipujitha" userId="67b45f7b-e4d0-49f5-bd57-351ca540772d" providerId="ADAL" clId="{6E57A3E3-ECF9-4334-BC32-5E38800871D9}" dt="2023-07-10T21:08:47.798" v="157" actId="26606"/>
          <ac:spMkLst>
            <pc:docMk/>
            <pc:sldMk cId="88394856" sldId="257"/>
            <ac:spMk id="88" creationId="{69D184B2-2226-4E31-BCCB-444330767440}"/>
          </ac:spMkLst>
        </pc:spChg>
        <pc:spChg chg="add del">
          <ac:chgData name="Chilukuri Saipujitha" userId="67b45f7b-e4d0-49f5-bd57-351ca540772d" providerId="ADAL" clId="{6E57A3E3-ECF9-4334-BC32-5E38800871D9}" dt="2023-07-10T21:08:25.167" v="153" actId="26606"/>
          <ac:spMkLst>
            <pc:docMk/>
            <pc:sldMk cId="88394856" sldId="257"/>
            <ac:spMk id="89" creationId="{2633B3B5-CC90-43F0-8714-D31D1F3F0209}"/>
          </ac:spMkLst>
        </pc:spChg>
        <pc:spChg chg="add del">
          <ac:chgData name="Chilukuri Saipujitha" userId="67b45f7b-e4d0-49f5-bd57-351ca540772d" providerId="ADAL" clId="{6E57A3E3-ECF9-4334-BC32-5E38800871D9}" dt="2023-07-10T21:08:47.798" v="157" actId="26606"/>
          <ac:spMkLst>
            <pc:docMk/>
            <pc:sldMk cId="88394856" sldId="257"/>
            <ac:spMk id="90" creationId="{1AC4D4E3-486A-464A-8EC8-D44881097267}"/>
          </ac:spMkLst>
        </pc:spChg>
        <pc:spChg chg="add del">
          <ac:chgData name="Chilukuri Saipujitha" userId="67b45f7b-e4d0-49f5-bd57-351ca540772d" providerId="ADAL" clId="{6E57A3E3-ECF9-4334-BC32-5E38800871D9}" dt="2023-07-10T21:08:25.167" v="153" actId="26606"/>
          <ac:spMkLst>
            <pc:docMk/>
            <pc:sldMk cId="88394856" sldId="257"/>
            <ac:spMk id="91" creationId="{A8D57A06-A426-446D-B02C-A2DC6B62E45E}"/>
          </ac:spMkLst>
        </pc:spChg>
        <pc:spChg chg="add del">
          <ac:chgData name="Chilukuri Saipujitha" userId="67b45f7b-e4d0-49f5-bd57-351ca540772d" providerId="ADAL" clId="{6E57A3E3-ECF9-4334-BC32-5E38800871D9}" dt="2023-07-10T21:08:47.798" v="157" actId="26606"/>
          <ac:spMkLst>
            <pc:docMk/>
            <pc:sldMk cId="88394856" sldId="257"/>
            <ac:spMk id="92" creationId="{864DE13E-58EB-4475-B79C-0D4FC651239B}"/>
          </ac:spMkLst>
        </pc:spChg>
        <pc:spChg chg="add">
          <ac:chgData name="Chilukuri Saipujitha" userId="67b45f7b-e4d0-49f5-bd57-351ca540772d" providerId="ADAL" clId="{6E57A3E3-ECF9-4334-BC32-5E38800871D9}" dt="2023-07-10T21:08:47.811" v="158" actId="26606"/>
          <ac:spMkLst>
            <pc:docMk/>
            <pc:sldMk cId="88394856" sldId="257"/>
            <ac:spMk id="94" creationId="{AB8C311F-7253-4AED-9701-7FC0708C41C7}"/>
          </ac:spMkLst>
        </pc:spChg>
        <pc:spChg chg="add">
          <ac:chgData name="Chilukuri Saipujitha" userId="67b45f7b-e4d0-49f5-bd57-351ca540772d" providerId="ADAL" clId="{6E57A3E3-ECF9-4334-BC32-5E38800871D9}" dt="2023-07-10T21:08:47.811" v="158" actId="26606"/>
          <ac:spMkLst>
            <pc:docMk/>
            <pc:sldMk cId="88394856" sldId="257"/>
            <ac:spMk id="95" creationId="{E2384209-CB15-4CDF-9D31-C44FD9A3F20D}"/>
          </ac:spMkLst>
        </pc:spChg>
        <pc:spChg chg="add">
          <ac:chgData name="Chilukuri Saipujitha" userId="67b45f7b-e4d0-49f5-bd57-351ca540772d" providerId="ADAL" clId="{6E57A3E3-ECF9-4334-BC32-5E38800871D9}" dt="2023-07-10T21:08:47.811" v="158" actId="26606"/>
          <ac:spMkLst>
            <pc:docMk/>
            <pc:sldMk cId="88394856" sldId="257"/>
            <ac:spMk id="96" creationId="{2633B3B5-CC90-43F0-8714-D31D1F3F0209}"/>
          </ac:spMkLst>
        </pc:spChg>
        <pc:spChg chg="add">
          <ac:chgData name="Chilukuri Saipujitha" userId="67b45f7b-e4d0-49f5-bd57-351ca540772d" providerId="ADAL" clId="{6E57A3E3-ECF9-4334-BC32-5E38800871D9}" dt="2023-07-10T21:08:47.811" v="158" actId="26606"/>
          <ac:spMkLst>
            <pc:docMk/>
            <pc:sldMk cId="88394856" sldId="257"/>
            <ac:spMk id="97" creationId="{A8D57A06-A426-446D-B02C-A2DC6B62E45E}"/>
          </ac:spMkLst>
        </pc:spChg>
        <pc:grpChg chg="add del">
          <ac:chgData name="Chilukuri Saipujitha" userId="67b45f7b-e4d0-49f5-bd57-351ca540772d" providerId="ADAL" clId="{6E57A3E3-ECF9-4334-BC32-5E38800871D9}" dt="2023-07-10T20:49:20.006" v="17" actId="26606"/>
          <ac:grpSpMkLst>
            <pc:docMk/>
            <pc:sldMk cId="88394856" sldId="257"/>
            <ac:grpSpMk id="28" creationId="{0474DF76-993E-44DE-AFB0-C416182ACECF}"/>
          </ac:grpSpMkLst>
        </pc:grpChg>
        <pc:grpChg chg="add del">
          <ac:chgData name="Chilukuri Saipujitha" userId="67b45f7b-e4d0-49f5-bd57-351ca540772d" providerId="ADAL" clId="{6E57A3E3-ECF9-4334-BC32-5E38800871D9}" dt="2023-07-10T20:54:05.794" v="69" actId="26606"/>
          <ac:grpSpMkLst>
            <pc:docMk/>
            <pc:sldMk cId="88394856" sldId="257"/>
            <ac:grpSpMk id="49" creationId="{5614C7C0-FA1D-4105-8345-1DF76F9870A8}"/>
          </ac:grpSpMkLst>
        </pc:grpChg>
        <pc:grpChg chg="add del">
          <ac:chgData name="Chilukuri Saipujitha" userId="67b45f7b-e4d0-49f5-bd57-351ca540772d" providerId="ADAL" clId="{6E57A3E3-ECF9-4334-BC32-5E38800871D9}" dt="2023-07-10T20:54:05.759" v="68" actId="26606"/>
          <ac:grpSpMkLst>
            <pc:docMk/>
            <pc:sldMk cId="88394856" sldId="257"/>
            <ac:grpSpMk id="75" creationId="{FFB939B9-73CE-4644-87BB-72AEBF001142}"/>
          </ac:grpSpMkLst>
        </pc:grpChg>
        <pc:graphicFrameChg chg="add del">
          <ac:chgData name="Chilukuri Saipujitha" userId="67b45f7b-e4d0-49f5-bd57-351ca540772d" providerId="ADAL" clId="{6E57A3E3-ECF9-4334-BC32-5E38800871D9}" dt="2023-07-10T20:47:49.721" v="11" actId="26606"/>
          <ac:graphicFrameMkLst>
            <pc:docMk/>
            <pc:sldMk cId="88394856" sldId="257"/>
            <ac:graphicFrameMk id="5" creationId="{E4B44EC9-FEB1-3081-30E5-8D9D36AC52BD}"/>
          </ac:graphicFrameMkLst>
        </pc:graphicFrameChg>
        <pc:graphicFrameChg chg="add mod ord modGraphic">
          <ac:chgData name="Chilukuri Saipujitha" userId="67b45f7b-e4d0-49f5-bd57-351ca540772d" providerId="ADAL" clId="{6E57A3E3-ECF9-4334-BC32-5E38800871D9}" dt="2023-07-10T21:08:47.811" v="158" actId="26606"/>
          <ac:graphicFrameMkLst>
            <pc:docMk/>
            <pc:sldMk cId="88394856" sldId="257"/>
            <ac:graphicFrameMk id="21" creationId="{B06CFF19-0DD6-669B-5118-00876F43F963}"/>
          </ac:graphicFrameMkLst>
        </pc:graphicFrameChg>
        <pc:picChg chg="add del">
          <ac:chgData name="Chilukuri Saipujitha" userId="67b45f7b-e4d0-49f5-bd57-351ca540772d" providerId="ADAL" clId="{6E57A3E3-ECF9-4334-BC32-5E38800871D9}" dt="2023-07-10T20:53:50.585" v="60" actId="26606"/>
          <ac:picMkLst>
            <pc:docMk/>
            <pc:sldMk cId="88394856" sldId="257"/>
            <ac:picMk id="57" creationId="{4E5BD730-ABB7-3934-58A3-EA0B8F873987}"/>
          </ac:picMkLst>
        </pc:picChg>
        <pc:picChg chg="add del">
          <ac:chgData name="Chilukuri Saipujitha" userId="67b45f7b-e4d0-49f5-bd57-351ca540772d" providerId="ADAL" clId="{6E57A3E3-ECF9-4334-BC32-5E38800871D9}" dt="2023-07-10T20:53:56.720" v="62" actId="26606"/>
          <ac:picMkLst>
            <pc:docMk/>
            <pc:sldMk cId="88394856" sldId="257"/>
            <ac:picMk id="66" creationId="{C4521DDB-5903-36DD-0619-50F5588304C1}"/>
          </ac:picMkLst>
        </pc:picChg>
        <pc:picChg chg="add del">
          <ac:chgData name="Chilukuri Saipujitha" userId="67b45f7b-e4d0-49f5-bd57-351ca540772d" providerId="ADAL" clId="{6E57A3E3-ECF9-4334-BC32-5E38800871D9}" dt="2023-07-10T20:54:00.032" v="64" actId="26606"/>
          <ac:picMkLst>
            <pc:docMk/>
            <pc:sldMk cId="88394856" sldId="257"/>
            <ac:picMk id="68" creationId="{C83481AB-B49C-F4A6-1664-76493B8DF930}"/>
          </ac:picMkLst>
        </pc:picChg>
        <pc:picChg chg="add del">
          <ac:chgData name="Chilukuri Saipujitha" userId="67b45f7b-e4d0-49f5-bd57-351ca540772d" providerId="ADAL" clId="{6E57A3E3-ECF9-4334-BC32-5E38800871D9}" dt="2023-07-10T20:54:01.931" v="66" actId="26606"/>
          <ac:picMkLst>
            <pc:docMk/>
            <pc:sldMk cId="88394856" sldId="257"/>
            <ac:picMk id="71" creationId="{C1CDB3F7-4AE9-0CD8-079E-7216FE75ED14}"/>
          </ac:picMkLst>
        </pc:picChg>
        <pc:picChg chg="add del">
          <ac:chgData name="Chilukuri Saipujitha" userId="67b45f7b-e4d0-49f5-bd57-351ca540772d" providerId="ADAL" clId="{6E57A3E3-ECF9-4334-BC32-5E38800871D9}" dt="2023-07-10T20:54:05.759" v="68" actId="26606"/>
          <ac:picMkLst>
            <pc:docMk/>
            <pc:sldMk cId="88394856" sldId="257"/>
            <ac:picMk id="74" creationId="{531B2690-EA87-CB49-80EB-4406014AEFB9}"/>
          </ac:picMkLst>
        </pc:picChg>
        <pc:picChg chg="add mod">
          <ac:chgData name="Chilukuri Saipujitha" userId="67b45f7b-e4d0-49f5-bd57-351ca540772d" providerId="ADAL" clId="{6E57A3E3-ECF9-4334-BC32-5E38800871D9}" dt="2023-07-10T21:08:47.811" v="158" actId="26606"/>
          <ac:picMkLst>
            <pc:docMk/>
            <pc:sldMk cId="88394856" sldId="257"/>
            <ac:picMk id="80" creationId="{E16B5E71-4324-58A5-03B3-A75937E4D230}"/>
          </ac:picMkLst>
        </pc:picChg>
        <pc:cxnChg chg="add del">
          <ac:chgData name="Chilukuri Saipujitha" userId="67b45f7b-e4d0-49f5-bd57-351ca540772d" providerId="ADAL" clId="{6E57A3E3-ECF9-4334-BC32-5E38800871D9}" dt="2023-07-10T20:47:34.253" v="9" actId="26606"/>
          <ac:cxnSpMkLst>
            <pc:docMk/>
            <pc:sldMk cId="88394856" sldId="257"/>
            <ac:cxnSpMk id="18" creationId="{C49DA8F6-BCC1-4447-B54C-57856834B94B}"/>
          </ac:cxnSpMkLst>
        </pc:cxnChg>
        <pc:cxnChg chg="add del">
          <ac:chgData name="Chilukuri Saipujitha" userId="67b45f7b-e4d0-49f5-bd57-351ca540772d" providerId="ADAL" clId="{6E57A3E3-ECF9-4334-BC32-5E38800871D9}" dt="2023-07-10T20:49:20.023" v="18" actId="26606"/>
          <ac:cxnSpMkLst>
            <pc:docMk/>
            <pc:sldMk cId="88394856" sldId="257"/>
            <ac:cxnSpMk id="19" creationId="{C49DA8F6-BCC1-4447-B54C-57856834B94B}"/>
          </ac:cxnSpMkLst>
        </pc:cxnChg>
        <pc:cxnChg chg="add del">
          <ac:chgData name="Chilukuri Saipujitha" userId="67b45f7b-e4d0-49f5-bd57-351ca540772d" providerId="ADAL" clId="{6E57A3E3-ECF9-4334-BC32-5E38800871D9}" dt="2023-07-10T20:49:20.006" v="17" actId="26606"/>
          <ac:cxnSpMkLst>
            <pc:docMk/>
            <pc:sldMk cId="88394856" sldId="257"/>
            <ac:cxnSpMk id="33" creationId="{C49DA8F6-BCC1-4447-B54C-57856834B94B}"/>
          </ac:cxnSpMkLst>
        </pc:cxnChg>
        <pc:cxnChg chg="add del">
          <ac:chgData name="Chilukuri Saipujitha" userId="67b45f7b-e4d0-49f5-bd57-351ca540772d" providerId="ADAL" clId="{6E57A3E3-ECF9-4334-BC32-5E38800871D9}" dt="2023-07-10T20:50:09.473" v="27" actId="26606"/>
          <ac:cxnSpMkLst>
            <pc:docMk/>
            <pc:sldMk cId="88394856" sldId="257"/>
            <ac:cxnSpMk id="40" creationId="{C49DA8F6-BCC1-4447-B54C-57856834B94B}"/>
          </ac:cxnSpMkLst>
        </pc:cxnChg>
        <pc:cxnChg chg="add del">
          <ac:chgData name="Chilukuri Saipujitha" userId="67b45f7b-e4d0-49f5-bd57-351ca540772d" providerId="ADAL" clId="{6E57A3E3-ECF9-4334-BC32-5E38800871D9}" dt="2023-07-10T20:54:05.794" v="69" actId="26606"/>
          <ac:cxnSpMkLst>
            <pc:docMk/>
            <pc:sldMk cId="88394856" sldId="257"/>
            <ac:cxnSpMk id="55" creationId="{C49DA8F6-BCC1-4447-B54C-57856834B94B}"/>
          </ac:cxnSpMkLst>
        </pc:cxnChg>
      </pc:sldChg>
      <pc:sldChg chg="addSp delSp modSp mod setBg setClrOvrMap">
        <pc:chgData name="Chilukuri Saipujitha" userId="67b45f7b-e4d0-49f5-bd57-351ca540772d" providerId="ADAL" clId="{6E57A3E3-ECF9-4334-BC32-5E38800871D9}" dt="2023-07-10T21:08:23.634" v="151"/>
        <pc:sldMkLst>
          <pc:docMk/>
          <pc:sldMk cId="2278997525" sldId="258"/>
        </pc:sldMkLst>
        <pc:spChg chg="mod">
          <ac:chgData name="Chilukuri Saipujitha" userId="67b45f7b-e4d0-49f5-bd57-351ca540772d" providerId="ADAL" clId="{6E57A3E3-ECF9-4334-BC32-5E38800871D9}" dt="2023-07-10T21:08:23.634" v="151"/>
          <ac:spMkLst>
            <pc:docMk/>
            <pc:sldMk cId="2278997525" sldId="258"/>
            <ac:spMk id="2" creationId="{9D444788-708D-B2BD-23DD-D91FD446D2C6}"/>
          </ac:spMkLst>
        </pc:spChg>
        <pc:spChg chg="del mod">
          <ac:chgData name="Chilukuri Saipujitha" userId="67b45f7b-e4d0-49f5-bd57-351ca540772d" providerId="ADAL" clId="{6E57A3E3-ECF9-4334-BC32-5E38800871D9}" dt="2023-07-10T20:52:21.531" v="55" actId="26606"/>
          <ac:spMkLst>
            <pc:docMk/>
            <pc:sldMk cId="2278997525" sldId="258"/>
            <ac:spMk id="3" creationId="{CEEFD178-774E-EC2D-625C-A529E40C8C48}"/>
          </ac:spMkLst>
        </pc:spChg>
        <pc:spChg chg="add del">
          <ac:chgData name="Chilukuri Saipujitha" userId="67b45f7b-e4d0-49f5-bd57-351ca540772d" providerId="ADAL" clId="{6E57A3E3-ECF9-4334-BC32-5E38800871D9}" dt="2023-07-10T20:55:06.852" v="70" actId="26606"/>
          <ac:spMkLst>
            <pc:docMk/>
            <pc:sldMk cId="2278997525" sldId="258"/>
            <ac:spMk id="10" creationId="{9228552E-C8B1-4A80-8448-0787CE0FC704}"/>
          </ac:spMkLst>
        </pc:spChg>
        <pc:spChg chg="add del">
          <ac:chgData name="Chilukuri Saipujitha" userId="67b45f7b-e4d0-49f5-bd57-351ca540772d" providerId="ADAL" clId="{6E57A3E3-ECF9-4334-BC32-5E38800871D9}" dt="2023-07-10T20:56:15.582" v="75" actId="26606"/>
          <ac:spMkLst>
            <pc:docMk/>
            <pc:sldMk cId="2278997525" sldId="258"/>
            <ac:spMk id="11" creationId="{9228552E-C8B1-4A80-8448-0787CE0FC704}"/>
          </ac:spMkLst>
        </pc:spChg>
        <pc:graphicFrameChg chg="add mod modGraphic">
          <ac:chgData name="Chilukuri Saipujitha" userId="67b45f7b-e4d0-49f5-bd57-351ca540772d" providerId="ADAL" clId="{6E57A3E3-ECF9-4334-BC32-5E38800871D9}" dt="2023-07-10T20:57:11.633" v="81" actId="1076"/>
          <ac:graphicFrameMkLst>
            <pc:docMk/>
            <pc:sldMk cId="2278997525" sldId="258"/>
            <ac:graphicFrameMk id="5" creationId="{86219509-C0FC-F7E5-7EF7-A11A99DA5984}"/>
          </ac:graphicFrameMkLst>
        </pc:graphicFrameChg>
        <pc:picChg chg="add mod">
          <ac:chgData name="Chilukuri Saipujitha" userId="67b45f7b-e4d0-49f5-bd57-351ca540772d" providerId="ADAL" clId="{6E57A3E3-ECF9-4334-BC32-5E38800871D9}" dt="2023-07-10T20:57:03.920" v="80" actId="1076"/>
          <ac:picMkLst>
            <pc:docMk/>
            <pc:sldMk cId="2278997525" sldId="258"/>
            <ac:picMk id="6" creationId="{59DE595D-A98A-5E4A-75D6-AED3DEBD3981}"/>
          </ac:picMkLst>
        </pc:picChg>
      </pc:sldChg>
      <pc:sldChg chg="addSp delSp modSp mod setBg delDesignElem">
        <pc:chgData name="Chilukuri Saipujitha" userId="67b45f7b-e4d0-49f5-bd57-351ca540772d" providerId="ADAL" clId="{6E57A3E3-ECF9-4334-BC32-5E38800871D9}" dt="2023-07-10T21:13:54.231" v="184" actId="26606"/>
        <pc:sldMkLst>
          <pc:docMk/>
          <pc:sldMk cId="1499210818" sldId="259"/>
        </pc:sldMkLst>
        <pc:spChg chg="add del">
          <ac:chgData name="Chilukuri Saipujitha" userId="67b45f7b-e4d0-49f5-bd57-351ca540772d" providerId="ADAL" clId="{6E57A3E3-ECF9-4334-BC32-5E38800871D9}" dt="2023-07-10T21:00:26.681" v="92" actId="26606"/>
          <ac:spMkLst>
            <pc:docMk/>
            <pc:sldMk cId="1499210818" sldId="259"/>
            <ac:spMk id="5" creationId="{B9FF99BD-075F-4761-A995-6FC574BD25EA}"/>
          </ac:spMkLst>
        </pc:spChg>
        <pc:spChg chg="add del">
          <ac:chgData name="Chilukuri Saipujitha" userId="67b45f7b-e4d0-49f5-bd57-351ca540772d" providerId="ADAL" clId="{6E57A3E3-ECF9-4334-BC32-5E38800871D9}" dt="2023-07-10T21:00:26.681" v="92" actId="26606"/>
          <ac:spMkLst>
            <pc:docMk/>
            <pc:sldMk cId="1499210818" sldId="259"/>
            <ac:spMk id="6" creationId="{A7B21A54-9BA3-4EA9-B460-5A829ADD9051}"/>
          </ac:spMkLst>
        </pc:spChg>
        <pc:spChg chg="add del">
          <ac:chgData name="Chilukuri Saipujitha" userId="67b45f7b-e4d0-49f5-bd57-351ca540772d" providerId="ADAL" clId="{6E57A3E3-ECF9-4334-BC32-5E38800871D9}" dt="2023-07-10T21:00:26.681" v="92" actId="26606"/>
          <ac:spMkLst>
            <pc:docMk/>
            <pc:sldMk cId="1499210818" sldId="259"/>
            <ac:spMk id="7" creationId="{6FA8F714-B9D8-488A-8CCA-E9948FF913A9}"/>
          </ac:spMkLst>
        </pc:spChg>
        <pc:spChg chg="add del">
          <ac:chgData name="Chilukuri Saipujitha" userId="67b45f7b-e4d0-49f5-bd57-351ca540772d" providerId="ADAL" clId="{6E57A3E3-ECF9-4334-BC32-5E38800871D9}" dt="2023-07-10T20:56:04.260" v="72" actId="26606"/>
          <ac:spMkLst>
            <pc:docMk/>
            <pc:sldMk cId="1499210818" sldId="259"/>
            <ac:spMk id="8" creationId="{B9FF99BD-075F-4761-A995-6FC574BD25EA}"/>
          </ac:spMkLst>
        </pc:spChg>
        <pc:spChg chg="add del">
          <ac:chgData name="Chilukuri Saipujitha" userId="67b45f7b-e4d0-49f5-bd57-351ca540772d" providerId="ADAL" clId="{6E57A3E3-ECF9-4334-BC32-5E38800871D9}" dt="2023-07-10T21:01:12.402" v="101" actId="26606"/>
          <ac:spMkLst>
            <pc:docMk/>
            <pc:sldMk cId="1499210818" sldId="259"/>
            <ac:spMk id="9" creationId="{32BC26D8-82FB-445E-AA49-62A77D7C1EE0}"/>
          </ac:spMkLst>
        </pc:spChg>
        <pc:spChg chg="add del">
          <ac:chgData name="Chilukuri Saipujitha" userId="67b45f7b-e4d0-49f5-bd57-351ca540772d" providerId="ADAL" clId="{6E57A3E3-ECF9-4334-BC32-5E38800871D9}" dt="2023-07-10T20:56:04.260" v="72" actId="26606"/>
          <ac:spMkLst>
            <pc:docMk/>
            <pc:sldMk cId="1499210818" sldId="259"/>
            <ac:spMk id="10" creationId="{A7B21A54-9BA3-4EA9-B460-5A829ADD9051}"/>
          </ac:spMkLst>
        </pc:spChg>
        <pc:spChg chg="add del">
          <ac:chgData name="Chilukuri Saipujitha" userId="67b45f7b-e4d0-49f5-bd57-351ca540772d" providerId="ADAL" clId="{6E57A3E3-ECF9-4334-BC32-5E38800871D9}" dt="2023-07-10T21:01:12.402" v="101" actId="26606"/>
          <ac:spMkLst>
            <pc:docMk/>
            <pc:sldMk cId="1499210818" sldId="259"/>
            <ac:spMk id="11" creationId="{CB44330D-EA18-4254-AA95-EB49948539B8}"/>
          </ac:spMkLst>
        </pc:spChg>
        <pc:spChg chg="add del">
          <ac:chgData name="Chilukuri Saipujitha" userId="67b45f7b-e4d0-49f5-bd57-351ca540772d" providerId="ADAL" clId="{6E57A3E3-ECF9-4334-BC32-5E38800871D9}" dt="2023-07-10T20:56:04.260" v="72" actId="26606"/>
          <ac:spMkLst>
            <pc:docMk/>
            <pc:sldMk cId="1499210818" sldId="259"/>
            <ac:spMk id="12" creationId="{6FA8F714-B9D8-488A-8CCA-E9948FF913A9}"/>
          </ac:spMkLst>
        </pc:spChg>
        <pc:spChg chg="add del">
          <ac:chgData name="Chilukuri Saipujitha" userId="67b45f7b-e4d0-49f5-bd57-351ca540772d" providerId="ADAL" clId="{6E57A3E3-ECF9-4334-BC32-5E38800871D9}" dt="2023-07-10T21:09:21.049" v="160" actId="26606"/>
          <ac:spMkLst>
            <pc:docMk/>
            <pc:sldMk cId="1499210818" sldId="259"/>
            <ac:spMk id="13" creationId="{14995E8B-DB3C-4E23-9186-1613402BFDCF}"/>
          </ac:spMkLst>
        </pc:spChg>
        <pc:spChg chg="add del">
          <ac:chgData name="Chilukuri Saipujitha" userId="67b45f7b-e4d0-49f5-bd57-351ca540772d" providerId="ADAL" clId="{6E57A3E3-ECF9-4334-BC32-5E38800871D9}" dt="2023-07-10T20:59:55.923" v="87"/>
          <ac:spMkLst>
            <pc:docMk/>
            <pc:sldMk cId="1499210818" sldId="259"/>
            <ac:spMk id="14" creationId="{3B432D73-5C38-474F-AF96-A3228731BF36}"/>
          </ac:spMkLst>
        </pc:spChg>
        <pc:spChg chg="add del">
          <ac:chgData name="Chilukuri Saipujitha" userId="67b45f7b-e4d0-49f5-bd57-351ca540772d" providerId="ADAL" clId="{6E57A3E3-ECF9-4334-BC32-5E38800871D9}" dt="2023-07-10T21:09:21.049" v="160" actId="26606"/>
          <ac:spMkLst>
            <pc:docMk/>
            <pc:sldMk cId="1499210818" sldId="259"/>
            <ac:spMk id="15" creationId="{CF21E7C5-2080-4549-97AA-9A6688257789}"/>
          </ac:spMkLst>
        </pc:spChg>
        <pc:spChg chg="add del">
          <ac:chgData name="Chilukuri Saipujitha" userId="67b45f7b-e4d0-49f5-bd57-351ca540772d" providerId="ADAL" clId="{6E57A3E3-ECF9-4334-BC32-5E38800871D9}" dt="2023-07-10T21:01:06.166" v="98" actId="26606"/>
          <ac:spMkLst>
            <pc:docMk/>
            <pc:sldMk cId="1499210818" sldId="259"/>
            <ac:spMk id="16" creationId="{A93898FF-D987-4B0E-BFB4-85F5EB356D4D}"/>
          </ac:spMkLst>
        </pc:spChg>
        <pc:spChg chg="add del">
          <ac:chgData name="Chilukuri Saipujitha" userId="67b45f7b-e4d0-49f5-bd57-351ca540772d" providerId="ADAL" clId="{6E57A3E3-ECF9-4334-BC32-5E38800871D9}" dt="2023-07-10T21:01:06.166" v="98" actId="26606"/>
          <ac:spMkLst>
            <pc:docMk/>
            <pc:sldMk cId="1499210818" sldId="259"/>
            <ac:spMk id="18" creationId="{612F383F-B981-4BC3-9E2B-7BE938CEF3EC}"/>
          </ac:spMkLst>
        </pc:spChg>
        <pc:spChg chg="add del">
          <ac:chgData name="Chilukuri Saipujitha" userId="67b45f7b-e4d0-49f5-bd57-351ca540772d" providerId="ADAL" clId="{6E57A3E3-ECF9-4334-BC32-5E38800871D9}" dt="2023-07-10T21:01:06.166" v="98" actId="26606"/>
          <ac:spMkLst>
            <pc:docMk/>
            <pc:sldMk cId="1499210818" sldId="259"/>
            <ac:spMk id="20" creationId="{5AA485AD-076E-4077-A6E6-C3C9F0C39FF2}"/>
          </ac:spMkLst>
        </pc:spChg>
        <pc:spChg chg="add del">
          <ac:chgData name="Chilukuri Saipujitha" userId="67b45f7b-e4d0-49f5-bd57-351ca540772d" providerId="ADAL" clId="{6E57A3E3-ECF9-4334-BC32-5E38800871D9}" dt="2023-07-10T21:09:21.049" v="160" actId="26606"/>
          <ac:spMkLst>
            <pc:docMk/>
            <pc:sldMk cId="1499210818" sldId="259"/>
            <ac:spMk id="21" creationId="{57957B04-C024-4B5F-B7C3-20FAE3F1D3CA}"/>
          </ac:spMkLst>
        </pc:spChg>
        <pc:spChg chg="add del">
          <ac:chgData name="Chilukuri Saipujitha" userId="67b45f7b-e4d0-49f5-bd57-351ca540772d" providerId="ADAL" clId="{6E57A3E3-ECF9-4334-BC32-5E38800871D9}" dt="2023-07-10T21:01:06.166" v="98" actId="26606"/>
          <ac:spMkLst>
            <pc:docMk/>
            <pc:sldMk cId="1499210818" sldId="259"/>
            <ac:spMk id="24" creationId="{42A4FC2C-047E-45A5-965D-8E1E3BF09BC6}"/>
          </ac:spMkLst>
        </pc:spChg>
        <pc:spChg chg="add del">
          <ac:chgData name="Chilukuri Saipujitha" userId="67b45f7b-e4d0-49f5-bd57-351ca540772d" providerId="ADAL" clId="{6E57A3E3-ECF9-4334-BC32-5E38800871D9}" dt="2023-07-10T21:01:12.370" v="100" actId="26606"/>
          <ac:spMkLst>
            <pc:docMk/>
            <pc:sldMk cId="1499210818" sldId="259"/>
            <ac:spMk id="26" creationId="{B9FF99BD-075F-4761-A995-6FC574BD25EA}"/>
          </ac:spMkLst>
        </pc:spChg>
        <pc:spChg chg="add del">
          <ac:chgData name="Chilukuri Saipujitha" userId="67b45f7b-e4d0-49f5-bd57-351ca540772d" providerId="ADAL" clId="{6E57A3E3-ECF9-4334-BC32-5E38800871D9}" dt="2023-07-10T21:01:12.370" v="100" actId="26606"/>
          <ac:spMkLst>
            <pc:docMk/>
            <pc:sldMk cId="1499210818" sldId="259"/>
            <ac:spMk id="27" creationId="{A7B21A54-9BA3-4EA9-B460-5A829ADD9051}"/>
          </ac:spMkLst>
        </pc:spChg>
        <pc:spChg chg="add del">
          <ac:chgData name="Chilukuri Saipujitha" userId="67b45f7b-e4d0-49f5-bd57-351ca540772d" providerId="ADAL" clId="{6E57A3E3-ECF9-4334-BC32-5E38800871D9}" dt="2023-07-10T21:01:12.370" v="100" actId="26606"/>
          <ac:spMkLst>
            <pc:docMk/>
            <pc:sldMk cId="1499210818" sldId="259"/>
            <ac:spMk id="28" creationId="{6FA8F714-B9D8-488A-8CCA-E9948FF913A9}"/>
          </ac:spMkLst>
        </pc:spChg>
        <pc:spChg chg="add del">
          <ac:chgData name="Chilukuri Saipujitha" userId="67b45f7b-e4d0-49f5-bd57-351ca540772d" providerId="ADAL" clId="{6E57A3E3-ECF9-4334-BC32-5E38800871D9}" dt="2023-07-10T21:09:21.049" v="160" actId="26606"/>
          <ac:spMkLst>
            <pc:docMk/>
            <pc:sldMk cId="1499210818" sldId="259"/>
            <ac:spMk id="29" creationId="{C6FBFCE4-B693-49EB-9CE1-4420332195E7}"/>
          </ac:spMkLst>
        </pc:spChg>
        <pc:spChg chg="add del">
          <ac:chgData name="Chilukuri Saipujitha" userId="67b45f7b-e4d0-49f5-bd57-351ca540772d" providerId="ADAL" clId="{6E57A3E3-ECF9-4334-BC32-5E38800871D9}" dt="2023-07-10T21:02:31.053" v="106"/>
          <ac:spMkLst>
            <pc:docMk/>
            <pc:sldMk cId="1499210818" sldId="259"/>
            <ac:spMk id="30" creationId="{A93898FF-D987-4B0E-BFB4-85F5EB356D4D}"/>
          </ac:spMkLst>
        </pc:spChg>
        <pc:spChg chg="add del">
          <ac:chgData name="Chilukuri Saipujitha" userId="67b45f7b-e4d0-49f5-bd57-351ca540772d" providerId="ADAL" clId="{6E57A3E3-ECF9-4334-BC32-5E38800871D9}" dt="2023-07-10T21:02:31.053" v="106"/>
          <ac:spMkLst>
            <pc:docMk/>
            <pc:sldMk cId="1499210818" sldId="259"/>
            <ac:spMk id="31" creationId="{612F383F-B981-4BC3-9E2B-7BE938CEF3EC}"/>
          </ac:spMkLst>
        </pc:spChg>
        <pc:spChg chg="add del">
          <ac:chgData name="Chilukuri Saipujitha" userId="67b45f7b-e4d0-49f5-bd57-351ca540772d" providerId="ADAL" clId="{6E57A3E3-ECF9-4334-BC32-5E38800871D9}" dt="2023-07-10T21:02:31.053" v="106"/>
          <ac:spMkLst>
            <pc:docMk/>
            <pc:sldMk cId="1499210818" sldId="259"/>
            <ac:spMk id="32" creationId="{5AA485AD-076E-4077-A6E6-C3C9F0C39FF2}"/>
          </ac:spMkLst>
        </pc:spChg>
        <pc:spChg chg="add del">
          <ac:chgData name="Chilukuri Saipujitha" userId="67b45f7b-e4d0-49f5-bd57-351ca540772d" providerId="ADAL" clId="{6E57A3E3-ECF9-4334-BC32-5E38800871D9}" dt="2023-07-10T21:02:31.053" v="106"/>
          <ac:spMkLst>
            <pc:docMk/>
            <pc:sldMk cId="1499210818" sldId="259"/>
            <ac:spMk id="34" creationId="{42A4FC2C-047E-45A5-965D-8E1E3BF09BC6}"/>
          </ac:spMkLst>
        </pc:spChg>
        <pc:spChg chg="add del">
          <ac:chgData name="Chilukuri Saipujitha" userId="67b45f7b-e4d0-49f5-bd57-351ca540772d" providerId="ADAL" clId="{6E57A3E3-ECF9-4334-BC32-5E38800871D9}" dt="2023-07-10T21:10:00.347" v="166" actId="26606"/>
          <ac:spMkLst>
            <pc:docMk/>
            <pc:sldMk cId="1499210818" sldId="259"/>
            <ac:spMk id="47" creationId="{ED55A19D-297C-4231-AD1F-08EF9B4AA8F4}"/>
          </ac:spMkLst>
        </pc:spChg>
        <pc:spChg chg="add del">
          <ac:chgData name="Chilukuri Saipujitha" userId="67b45f7b-e4d0-49f5-bd57-351ca540772d" providerId="ADAL" clId="{6E57A3E3-ECF9-4334-BC32-5E38800871D9}" dt="2023-07-10T21:10:00.347" v="166" actId="26606"/>
          <ac:spMkLst>
            <pc:docMk/>
            <pc:sldMk cId="1499210818" sldId="259"/>
            <ac:spMk id="49" creationId="{EBAB6C56-3D38-4923-996E-BD474BBB91E9}"/>
          </ac:spMkLst>
        </pc:spChg>
        <pc:spChg chg="add del">
          <ac:chgData name="Chilukuri Saipujitha" userId="67b45f7b-e4d0-49f5-bd57-351ca540772d" providerId="ADAL" clId="{6E57A3E3-ECF9-4334-BC32-5E38800871D9}" dt="2023-07-10T21:10:00.347" v="166" actId="26606"/>
          <ac:spMkLst>
            <pc:docMk/>
            <pc:sldMk cId="1499210818" sldId="259"/>
            <ac:spMk id="51" creationId="{20CD21DB-082D-417D-A5AB-FC838AF9D944}"/>
          </ac:spMkLst>
        </pc:spChg>
        <pc:spChg chg="add del">
          <ac:chgData name="Chilukuri Saipujitha" userId="67b45f7b-e4d0-49f5-bd57-351ca540772d" providerId="ADAL" clId="{6E57A3E3-ECF9-4334-BC32-5E38800871D9}" dt="2023-07-10T21:10:00.347" v="166" actId="26606"/>
          <ac:spMkLst>
            <pc:docMk/>
            <pc:sldMk cId="1499210818" sldId="259"/>
            <ac:spMk id="53" creationId="{7BD8AB83-2763-4392-B4B9-049CDF1F6EA4}"/>
          </ac:spMkLst>
        </pc:spChg>
        <pc:spChg chg="add del">
          <ac:chgData name="Chilukuri Saipujitha" userId="67b45f7b-e4d0-49f5-bd57-351ca540772d" providerId="ADAL" clId="{6E57A3E3-ECF9-4334-BC32-5E38800871D9}" dt="2023-07-10T21:10:00.347" v="166" actId="26606"/>
          <ac:spMkLst>
            <pc:docMk/>
            <pc:sldMk cId="1499210818" sldId="259"/>
            <ac:spMk id="55" creationId="{480F071C-C35C-4CE1-8EE5-8ED96E2F4E25}"/>
          </ac:spMkLst>
        </pc:spChg>
        <pc:spChg chg="add del">
          <ac:chgData name="Chilukuri Saipujitha" userId="67b45f7b-e4d0-49f5-bd57-351ca540772d" providerId="ADAL" clId="{6E57A3E3-ECF9-4334-BC32-5E38800871D9}" dt="2023-07-10T21:10:00.347" v="166" actId="26606"/>
          <ac:spMkLst>
            <pc:docMk/>
            <pc:sldMk cId="1499210818" sldId="259"/>
            <ac:spMk id="57" creationId="{CD97FAB4-59E0-4E65-B50B-867B14D2A067}"/>
          </ac:spMkLst>
        </pc:spChg>
        <pc:spChg chg="add del">
          <ac:chgData name="Chilukuri Saipujitha" userId="67b45f7b-e4d0-49f5-bd57-351ca540772d" providerId="ADAL" clId="{6E57A3E3-ECF9-4334-BC32-5E38800871D9}" dt="2023-07-10T21:10:00.347" v="166" actId="26606"/>
          <ac:spMkLst>
            <pc:docMk/>
            <pc:sldMk cId="1499210818" sldId="259"/>
            <ac:spMk id="59" creationId="{0D578F4B-2751-4FC2-8853-FAC5C59139C1}"/>
          </ac:spMkLst>
        </pc:spChg>
        <pc:spChg chg="add del">
          <ac:chgData name="Chilukuri Saipujitha" userId="67b45f7b-e4d0-49f5-bd57-351ca540772d" providerId="ADAL" clId="{6E57A3E3-ECF9-4334-BC32-5E38800871D9}" dt="2023-07-10T21:09:45.436" v="163" actId="26606"/>
          <ac:spMkLst>
            <pc:docMk/>
            <pc:sldMk cId="1499210818" sldId="259"/>
            <ac:spMk id="64" creationId="{AB8C311F-7253-4AED-9701-7FC0708C41C7}"/>
          </ac:spMkLst>
        </pc:spChg>
        <pc:spChg chg="add del">
          <ac:chgData name="Chilukuri Saipujitha" userId="67b45f7b-e4d0-49f5-bd57-351ca540772d" providerId="ADAL" clId="{6E57A3E3-ECF9-4334-BC32-5E38800871D9}" dt="2023-07-10T21:09:45.436" v="163" actId="26606"/>
          <ac:spMkLst>
            <pc:docMk/>
            <pc:sldMk cId="1499210818" sldId="259"/>
            <ac:spMk id="66" creationId="{FD073016-B734-483B-8953-5BADEE145112}"/>
          </ac:spMkLst>
        </pc:spChg>
        <pc:spChg chg="add del">
          <ac:chgData name="Chilukuri Saipujitha" userId="67b45f7b-e4d0-49f5-bd57-351ca540772d" providerId="ADAL" clId="{6E57A3E3-ECF9-4334-BC32-5E38800871D9}" dt="2023-07-10T21:09:45.436" v="163" actId="26606"/>
          <ac:spMkLst>
            <pc:docMk/>
            <pc:sldMk cId="1499210818" sldId="259"/>
            <ac:spMk id="68" creationId="{90A7EAB6-59D3-4325-8DE6-E0CA4009CE53}"/>
          </ac:spMkLst>
        </pc:spChg>
        <pc:spChg chg="add del">
          <ac:chgData name="Chilukuri Saipujitha" userId="67b45f7b-e4d0-49f5-bd57-351ca540772d" providerId="ADAL" clId="{6E57A3E3-ECF9-4334-BC32-5E38800871D9}" dt="2023-07-10T21:09:45.436" v="163" actId="26606"/>
          <ac:spMkLst>
            <pc:docMk/>
            <pc:sldMk cId="1499210818" sldId="259"/>
            <ac:spMk id="70" creationId="{A8D57A06-A426-446D-B02C-A2DC6B62E45E}"/>
          </ac:spMkLst>
        </pc:spChg>
        <pc:spChg chg="add del">
          <ac:chgData name="Chilukuri Saipujitha" userId="67b45f7b-e4d0-49f5-bd57-351ca540772d" providerId="ADAL" clId="{6E57A3E3-ECF9-4334-BC32-5E38800871D9}" dt="2023-07-10T21:10:00.337" v="165" actId="26606"/>
          <ac:spMkLst>
            <pc:docMk/>
            <pc:sldMk cId="1499210818" sldId="259"/>
            <ac:spMk id="72" creationId="{B9FF99BD-075F-4761-A995-6FC574BD25EA}"/>
          </ac:spMkLst>
        </pc:spChg>
        <pc:spChg chg="add del">
          <ac:chgData name="Chilukuri Saipujitha" userId="67b45f7b-e4d0-49f5-bd57-351ca540772d" providerId="ADAL" clId="{6E57A3E3-ECF9-4334-BC32-5E38800871D9}" dt="2023-07-10T21:10:00.337" v="165" actId="26606"/>
          <ac:spMkLst>
            <pc:docMk/>
            <pc:sldMk cId="1499210818" sldId="259"/>
            <ac:spMk id="73" creationId="{A7B21A54-9BA3-4EA9-B460-5A829ADD9051}"/>
          </ac:spMkLst>
        </pc:spChg>
        <pc:spChg chg="add del">
          <ac:chgData name="Chilukuri Saipujitha" userId="67b45f7b-e4d0-49f5-bd57-351ca540772d" providerId="ADAL" clId="{6E57A3E3-ECF9-4334-BC32-5E38800871D9}" dt="2023-07-10T21:10:00.337" v="165" actId="26606"/>
          <ac:spMkLst>
            <pc:docMk/>
            <pc:sldMk cId="1499210818" sldId="259"/>
            <ac:spMk id="74" creationId="{6FA8F714-B9D8-488A-8CCA-E9948FF913A9}"/>
          </ac:spMkLst>
        </pc:spChg>
        <pc:spChg chg="add del">
          <ac:chgData name="Chilukuri Saipujitha" userId="67b45f7b-e4d0-49f5-bd57-351ca540772d" providerId="ADAL" clId="{6E57A3E3-ECF9-4334-BC32-5E38800871D9}" dt="2023-07-10T21:13:54.231" v="184" actId="26606"/>
          <ac:spMkLst>
            <pc:docMk/>
            <pc:sldMk cId="1499210818" sldId="259"/>
            <ac:spMk id="77" creationId="{14995E8B-DB3C-4E23-9186-1613402BFDCF}"/>
          </ac:spMkLst>
        </pc:spChg>
        <pc:spChg chg="add del">
          <ac:chgData name="Chilukuri Saipujitha" userId="67b45f7b-e4d0-49f5-bd57-351ca540772d" providerId="ADAL" clId="{6E57A3E3-ECF9-4334-BC32-5E38800871D9}" dt="2023-07-10T21:13:54.231" v="184" actId="26606"/>
          <ac:spMkLst>
            <pc:docMk/>
            <pc:sldMk cId="1499210818" sldId="259"/>
            <ac:spMk id="85" creationId="{CF21E7C5-2080-4549-97AA-9A6688257789}"/>
          </ac:spMkLst>
        </pc:spChg>
        <pc:spChg chg="add del">
          <ac:chgData name="Chilukuri Saipujitha" userId="67b45f7b-e4d0-49f5-bd57-351ca540772d" providerId="ADAL" clId="{6E57A3E3-ECF9-4334-BC32-5E38800871D9}" dt="2023-07-10T21:13:54.231" v="184" actId="26606"/>
          <ac:spMkLst>
            <pc:docMk/>
            <pc:sldMk cId="1499210818" sldId="259"/>
            <ac:spMk id="86" creationId="{57957B04-C024-4B5F-B7C3-20FAE3F1D3CA}"/>
          </ac:spMkLst>
        </pc:spChg>
        <pc:spChg chg="add del">
          <ac:chgData name="Chilukuri Saipujitha" userId="67b45f7b-e4d0-49f5-bd57-351ca540772d" providerId="ADAL" clId="{6E57A3E3-ECF9-4334-BC32-5E38800871D9}" dt="2023-07-10T21:13:54.231" v="184" actId="26606"/>
          <ac:spMkLst>
            <pc:docMk/>
            <pc:sldMk cId="1499210818" sldId="259"/>
            <ac:spMk id="87" creationId="{C6FBFCE4-B693-49EB-9CE1-4420332195E7}"/>
          </ac:spMkLst>
        </pc:spChg>
        <pc:spChg chg="add del">
          <ac:chgData name="Chilukuri Saipujitha" userId="67b45f7b-e4d0-49f5-bd57-351ca540772d" providerId="ADAL" clId="{6E57A3E3-ECF9-4334-BC32-5E38800871D9}" dt="2023-07-10T21:13:54.224" v="183" actId="26606"/>
          <ac:spMkLst>
            <pc:docMk/>
            <pc:sldMk cId="1499210818" sldId="259"/>
            <ac:spMk id="95" creationId="{AB8C311F-7253-4AED-9701-7FC0708C41C7}"/>
          </ac:spMkLst>
        </pc:spChg>
        <pc:spChg chg="add del">
          <ac:chgData name="Chilukuri Saipujitha" userId="67b45f7b-e4d0-49f5-bd57-351ca540772d" providerId="ADAL" clId="{6E57A3E3-ECF9-4334-BC32-5E38800871D9}" dt="2023-07-10T21:13:54.224" v="183" actId="26606"/>
          <ac:spMkLst>
            <pc:docMk/>
            <pc:sldMk cId="1499210818" sldId="259"/>
            <ac:spMk id="97" creationId="{E2384209-CB15-4CDF-9D31-C44FD9A3F20D}"/>
          </ac:spMkLst>
        </pc:spChg>
        <pc:spChg chg="add del">
          <ac:chgData name="Chilukuri Saipujitha" userId="67b45f7b-e4d0-49f5-bd57-351ca540772d" providerId="ADAL" clId="{6E57A3E3-ECF9-4334-BC32-5E38800871D9}" dt="2023-07-10T21:13:54.224" v="183" actId="26606"/>
          <ac:spMkLst>
            <pc:docMk/>
            <pc:sldMk cId="1499210818" sldId="259"/>
            <ac:spMk id="99" creationId="{2633B3B5-CC90-43F0-8714-D31D1F3F0209}"/>
          </ac:spMkLst>
        </pc:spChg>
        <pc:spChg chg="add del">
          <ac:chgData name="Chilukuri Saipujitha" userId="67b45f7b-e4d0-49f5-bd57-351ca540772d" providerId="ADAL" clId="{6E57A3E3-ECF9-4334-BC32-5E38800871D9}" dt="2023-07-10T21:13:54.224" v="183" actId="26606"/>
          <ac:spMkLst>
            <pc:docMk/>
            <pc:sldMk cId="1499210818" sldId="259"/>
            <ac:spMk id="101" creationId="{A8D57A06-A426-446D-B02C-A2DC6B62E45E}"/>
          </ac:spMkLst>
        </pc:spChg>
        <pc:spChg chg="add">
          <ac:chgData name="Chilukuri Saipujitha" userId="67b45f7b-e4d0-49f5-bd57-351ca540772d" providerId="ADAL" clId="{6E57A3E3-ECF9-4334-BC32-5E38800871D9}" dt="2023-07-10T21:13:54.231" v="184" actId="26606"/>
          <ac:spMkLst>
            <pc:docMk/>
            <pc:sldMk cId="1499210818" sldId="259"/>
            <ac:spMk id="103" creationId="{9A97C86A-04D6-40F7-AE84-31AB43E6A846}"/>
          </ac:spMkLst>
        </pc:spChg>
        <pc:spChg chg="add">
          <ac:chgData name="Chilukuri Saipujitha" userId="67b45f7b-e4d0-49f5-bd57-351ca540772d" providerId="ADAL" clId="{6E57A3E3-ECF9-4334-BC32-5E38800871D9}" dt="2023-07-10T21:13:54.231" v="184" actId="26606"/>
          <ac:spMkLst>
            <pc:docMk/>
            <pc:sldMk cId="1499210818" sldId="259"/>
            <ac:spMk id="104" creationId="{F3060C83-F051-4F0E-ABAD-AA0DFC48B218}"/>
          </ac:spMkLst>
        </pc:spChg>
        <pc:spChg chg="add">
          <ac:chgData name="Chilukuri Saipujitha" userId="67b45f7b-e4d0-49f5-bd57-351ca540772d" providerId="ADAL" clId="{6E57A3E3-ECF9-4334-BC32-5E38800871D9}" dt="2023-07-10T21:13:54.231" v="184" actId="26606"/>
          <ac:spMkLst>
            <pc:docMk/>
            <pc:sldMk cId="1499210818" sldId="259"/>
            <ac:spMk id="105" creationId="{FF9F2414-84E8-453E-B1F3-389FDE8192D9}"/>
          </ac:spMkLst>
        </pc:spChg>
        <pc:spChg chg="add">
          <ac:chgData name="Chilukuri Saipujitha" userId="67b45f7b-e4d0-49f5-bd57-351ca540772d" providerId="ADAL" clId="{6E57A3E3-ECF9-4334-BC32-5E38800871D9}" dt="2023-07-10T21:13:54.231" v="184" actId="26606"/>
          <ac:spMkLst>
            <pc:docMk/>
            <pc:sldMk cId="1499210818" sldId="259"/>
            <ac:spMk id="106" creationId="{83C98ABE-055B-441F-B07E-44F97F083C39}"/>
          </ac:spMkLst>
        </pc:spChg>
        <pc:spChg chg="add">
          <ac:chgData name="Chilukuri Saipujitha" userId="67b45f7b-e4d0-49f5-bd57-351ca540772d" providerId="ADAL" clId="{6E57A3E3-ECF9-4334-BC32-5E38800871D9}" dt="2023-07-10T21:13:54.231" v="184" actId="26606"/>
          <ac:spMkLst>
            <pc:docMk/>
            <pc:sldMk cId="1499210818" sldId="259"/>
            <ac:spMk id="107" creationId="{3ECA69A1-7536-43AC-85EF-C7106179F5ED}"/>
          </ac:spMkLst>
        </pc:spChg>
        <pc:spChg chg="add">
          <ac:chgData name="Chilukuri Saipujitha" userId="67b45f7b-e4d0-49f5-bd57-351ca540772d" providerId="ADAL" clId="{6E57A3E3-ECF9-4334-BC32-5E38800871D9}" dt="2023-07-10T21:13:54.231" v="184" actId="26606"/>
          <ac:spMkLst>
            <pc:docMk/>
            <pc:sldMk cId="1499210818" sldId="259"/>
            <ac:spMk id="108" creationId="{29FDB030-9B49-4CED-8CCD-4D99382388AC}"/>
          </ac:spMkLst>
        </pc:spChg>
        <pc:spChg chg="add">
          <ac:chgData name="Chilukuri Saipujitha" userId="67b45f7b-e4d0-49f5-bd57-351ca540772d" providerId="ADAL" clId="{6E57A3E3-ECF9-4334-BC32-5E38800871D9}" dt="2023-07-10T21:13:54.231" v="184" actId="26606"/>
          <ac:spMkLst>
            <pc:docMk/>
            <pc:sldMk cId="1499210818" sldId="259"/>
            <ac:spMk id="109" creationId="{3783CA14-24A1-485C-8B30-D6A5D87987AD}"/>
          </ac:spMkLst>
        </pc:spChg>
        <pc:grpChg chg="add del">
          <ac:chgData name="Chilukuri Saipujitha" userId="67b45f7b-e4d0-49f5-bd57-351ca540772d" providerId="ADAL" clId="{6E57A3E3-ECF9-4334-BC32-5E38800871D9}" dt="2023-07-10T21:09:21.049" v="160" actId="26606"/>
          <ac:grpSpMkLst>
            <pc:docMk/>
            <pc:sldMk cId="1499210818" sldId="259"/>
            <ac:grpSpMk id="35" creationId="{8FFC4225-9683-4D55-8686-FCDDB8BCBF38}"/>
          </ac:grpSpMkLst>
        </pc:grpChg>
        <pc:grpChg chg="add del">
          <ac:chgData name="Chilukuri Saipujitha" userId="67b45f7b-e4d0-49f5-bd57-351ca540772d" providerId="ADAL" clId="{6E57A3E3-ECF9-4334-BC32-5E38800871D9}" dt="2023-07-10T21:09:21.049" v="160" actId="26606"/>
          <ac:grpSpMkLst>
            <pc:docMk/>
            <pc:sldMk cId="1499210818" sldId="259"/>
            <ac:grpSpMk id="38" creationId="{9D85FE18-7BE5-446D-9A33-1C7C3B910680}"/>
          </ac:grpSpMkLst>
        </pc:grpChg>
        <pc:grpChg chg="add del">
          <ac:chgData name="Chilukuri Saipujitha" userId="67b45f7b-e4d0-49f5-bd57-351ca540772d" providerId="ADAL" clId="{6E57A3E3-ECF9-4334-BC32-5E38800871D9}" dt="2023-07-10T21:13:54.231" v="184" actId="26606"/>
          <ac:grpSpMkLst>
            <pc:docMk/>
            <pc:sldMk cId="1499210818" sldId="259"/>
            <ac:grpSpMk id="78" creationId="{9D85FE18-7BE5-446D-9A33-1C7C3B910680}"/>
          </ac:grpSpMkLst>
        </pc:grpChg>
        <pc:grpChg chg="add del">
          <ac:chgData name="Chilukuri Saipujitha" userId="67b45f7b-e4d0-49f5-bd57-351ca540772d" providerId="ADAL" clId="{6E57A3E3-ECF9-4334-BC32-5E38800871D9}" dt="2023-07-10T21:13:54.231" v="184" actId="26606"/>
          <ac:grpSpMkLst>
            <pc:docMk/>
            <pc:sldMk cId="1499210818" sldId="259"/>
            <ac:grpSpMk id="88" creationId="{8FFC4225-9683-4D55-8686-FCDDB8BCBF38}"/>
          </ac:grpSpMkLst>
        </pc:grpChg>
        <pc:picChg chg="mod">
          <ac:chgData name="Chilukuri Saipujitha" userId="67b45f7b-e4d0-49f5-bd57-351ca540772d" providerId="ADAL" clId="{6E57A3E3-ECF9-4334-BC32-5E38800871D9}" dt="2023-07-10T21:13:54.231" v="184" actId="26606"/>
          <ac:picMkLst>
            <pc:docMk/>
            <pc:sldMk cId="1499210818" sldId="259"/>
            <ac:picMk id="3" creationId="{A132CDAC-231B-F19A-ACB4-ECDD4108A308}"/>
          </ac:picMkLst>
        </pc:picChg>
        <pc:picChg chg="add del">
          <ac:chgData name="Chilukuri Saipujitha" userId="67b45f7b-e4d0-49f5-bd57-351ca540772d" providerId="ADAL" clId="{6E57A3E3-ECF9-4334-BC32-5E38800871D9}" dt="2023-07-10T21:01:06.166" v="98" actId="26606"/>
          <ac:picMkLst>
            <pc:docMk/>
            <pc:sldMk cId="1499210818" sldId="259"/>
            <ac:picMk id="22" creationId="{D088DBDF-80D5-4FC0-8A54-9D660B728DC4}"/>
          </ac:picMkLst>
        </pc:picChg>
        <pc:picChg chg="add del">
          <ac:chgData name="Chilukuri Saipujitha" userId="67b45f7b-e4d0-49f5-bd57-351ca540772d" providerId="ADAL" clId="{6E57A3E3-ECF9-4334-BC32-5E38800871D9}" dt="2023-07-10T21:02:31.053" v="106"/>
          <ac:picMkLst>
            <pc:docMk/>
            <pc:sldMk cId="1499210818" sldId="259"/>
            <ac:picMk id="33" creationId="{D088DBDF-80D5-4FC0-8A54-9D660B728DC4}"/>
          </ac:picMkLst>
        </pc:picChg>
      </pc:sldChg>
      <pc:sldChg chg="addSp delSp modSp mod setBg delDesignElem">
        <pc:chgData name="Chilukuri Saipujitha" userId="67b45f7b-e4d0-49f5-bd57-351ca540772d" providerId="ADAL" clId="{6E57A3E3-ECF9-4334-BC32-5E38800871D9}" dt="2023-07-10T21:15:55.160" v="200" actId="26606"/>
        <pc:sldMkLst>
          <pc:docMk/>
          <pc:sldMk cId="428590401" sldId="260"/>
        </pc:sldMkLst>
        <pc:spChg chg="add del">
          <ac:chgData name="Chilukuri Saipujitha" userId="67b45f7b-e4d0-49f5-bd57-351ca540772d" providerId="ADAL" clId="{6E57A3E3-ECF9-4334-BC32-5E38800871D9}" dt="2023-07-10T21:00:54.557" v="95" actId="26606"/>
          <ac:spMkLst>
            <pc:docMk/>
            <pc:sldMk cId="428590401" sldId="260"/>
            <ac:spMk id="5" creationId="{32BC26D8-82FB-445E-AA49-62A77D7C1EE0}"/>
          </ac:spMkLst>
        </pc:spChg>
        <pc:spChg chg="add del">
          <ac:chgData name="Chilukuri Saipujitha" userId="67b45f7b-e4d0-49f5-bd57-351ca540772d" providerId="ADAL" clId="{6E57A3E3-ECF9-4334-BC32-5E38800871D9}" dt="2023-07-10T21:00:54.557" v="95" actId="26606"/>
          <ac:spMkLst>
            <pc:docMk/>
            <pc:sldMk cId="428590401" sldId="260"/>
            <ac:spMk id="6" creationId="{CB44330D-EA18-4254-AA95-EB49948539B8}"/>
          </ac:spMkLst>
        </pc:spChg>
        <pc:spChg chg="add del">
          <ac:chgData name="Chilukuri Saipujitha" userId="67b45f7b-e4d0-49f5-bd57-351ca540772d" providerId="ADAL" clId="{6E57A3E3-ECF9-4334-BC32-5E38800871D9}" dt="2023-07-10T21:10:18.720" v="168" actId="26606"/>
          <ac:spMkLst>
            <pc:docMk/>
            <pc:sldMk cId="428590401" sldId="260"/>
            <ac:spMk id="7" creationId="{B9FF99BD-075F-4761-A995-6FC574BD25EA}"/>
          </ac:spMkLst>
        </pc:spChg>
        <pc:spChg chg="add del">
          <ac:chgData name="Chilukuri Saipujitha" userId="67b45f7b-e4d0-49f5-bd57-351ca540772d" providerId="ADAL" clId="{6E57A3E3-ECF9-4334-BC32-5E38800871D9}" dt="2023-07-10T20:59:55.923" v="87"/>
          <ac:spMkLst>
            <pc:docMk/>
            <pc:sldMk cId="428590401" sldId="260"/>
            <ac:spMk id="8" creationId="{8950AD4C-6AF3-49F8-94E1-DBCAFB39478B}"/>
          </ac:spMkLst>
        </pc:spChg>
        <pc:spChg chg="add del">
          <ac:chgData name="Chilukuri Saipujitha" userId="67b45f7b-e4d0-49f5-bd57-351ca540772d" providerId="ADAL" clId="{6E57A3E3-ECF9-4334-BC32-5E38800871D9}" dt="2023-07-10T21:02:31.053" v="106"/>
          <ac:spMkLst>
            <pc:docMk/>
            <pc:sldMk cId="428590401" sldId="260"/>
            <ac:spMk id="9" creationId="{A93898FF-D987-4B0E-BFB4-85F5EB356D4D}"/>
          </ac:spMkLst>
        </pc:spChg>
        <pc:spChg chg="add del">
          <ac:chgData name="Chilukuri Saipujitha" userId="67b45f7b-e4d0-49f5-bd57-351ca540772d" providerId="ADAL" clId="{6E57A3E3-ECF9-4334-BC32-5E38800871D9}" dt="2023-07-10T20:59:55.923" v="87"/>
          <ac:spMkLst>
            <pc:docMk/>
            <pc:sldMk cId="428590401" sldId="260"/>
            <ac:spMk id="10" creationId="{D967F3CD-B7D5-4CD4-B546-13C8A8F612BA}"/>
          </ac:spMkLst>
        </pc:spChg>
        <pc:spChg chg="add del">
          <ac:chgData name="Chilukuri Saipujitha" userId="67b45f7b-e4d0-49f5-bd57-351ca540772d" providerId="ADAL" clId="{6E57A3E3-ECF9-4334-BC32-5E38800871D9}" dt="2023-07-10T21:02:31.053" v="106"/>
          <ac:spMkLst>
            <pc:docMk/>
            <pc:sldMk cId="428590401" sldId="260"/>
            <ac:spMk id="11" creationId="{612F383F-B981-4BC3-9E2B-7BE938CEF3EC}"/>
          </ac:spMkLst>
        </pc:spChg>
        <pc:spChg chg="add del">
          <ac:chgData name="Chilukuri Saipujitha" userId="67b45f7b-e4d0-49f5-bd57-351ca540772d" providerId="ADAL" clId="{6E57A3E3-ECF9-4334-BC32-5E38800871D9}" dt="2023-07-10T20:59:55.923" v="87"/>
          <ac:spMkLst>
            <pc:docMk/>
            <pc:sldMk cId="428590401" sldId="260"/>
            <ac:spMk id="12" creationId="{F9528C64-B611-4A0E-AED3-355EAA4E2DE3}"/>
          </ac:spMkLst>
        </pc:spChg>
        <pc:spChg chg="add del">
          <ac:chgData name="Chilukuri Saipujitha" userId="67b45f7b-e4d0-49f5-bd57-351ca540772d" providerId="ADAL" clId="{6E57A3E3-ECF9-4334-BC32-5E38800871D9}" dt="2023-07-10T21:02:31.053" v="106"/>
          <ac:spMkLst>
            <pc:docMk/>
            <pc:sldMk cId="428590401" sldId="260"/>
            <ac:spMk id="13" creationId="{5AA485AD-076E-4077-A6E6-C3C9F0C39FF2}"/>
          </ac:spMkLst>
        </pc:spChg>
        <pc:spChg chg="add del">
          <ac:chgData name="Chilukuri Saipujitha" userId="67b45f7b-e4d0-49f5-bd57-351ca540772d" providerId="ADAL" clId="{6E57A3E3-ECF9-4334-BC32-5E38800871D9}" dt="2023-07-10T20:59:55.923" v="87"/>
          <ac:spMkLst>
            <pc:docMk/>
            <pc:sldMk cId="428590401" sldId="260"/>
            <ac:spMk id="14" creationId="{9479A80B-8CA9-4EA1-9408-D2A7B0466B88}"/>
          </ac:spMkLst>
        </pc:spChg>
        <pc:spChg chg="add del">
          <ac:chgData name="Chilukuri Saipujitha" userId="67b45f7b-e4d0-49f5-bd57-351ca540772d" providerId="ADAL" clId="{6E57A3E3-ECF9-4334-BC32-5E38800871D9}" dt="2023-07-10T21:02:31.053" v="106"/>
          <ac:spMkLst>
            <pc:docMk/>
            <pc:sldMk cId="428590401" sldId="260"/>
            <ac:spMk id="16" creationId="{42A4FC2C-047E-45A5-965D-8E1E3BF09BC6}"/>
          </ac:spMkLst>
        </pc:spChg>
        <pc:spChg chg="add del">
          <ac:chgData name="Chilukuri Saipujitha" userId="67b45f7b-e4d0-49f5-bd57-351ca540772d" providerId="ADAL" clId="{6E57A3E3-ECF9-4334-BC32-5E38800871D9}" dt="2023-07-10T21:10:18.720" v="168" actId="26606"/>
          <ac:spMkLst>
            <pc:docMk/>
            <pc:sldMk cId="428590401" sldId="260"/>
            <ac:spMk id="17" creationId="{A7B21A54-9BA3-4EA9-B460-5A829ADD9051}"/>
          </ac:spMkLst>
        </pc:spChg>
        <pc:spChg chg="add del">
          <ac:chgData name="Chilukuri Saipujitha" userId="67b45f7b-e4d0-49f5-bd57-351ca540772d" providerId="ADAL" clId="{6E57A3E3-ECF9-4334-BC32-5E38800871D9}" dt="2023-07-10T21:10:18.720" v="168" actId="26606"/>
          <ac:spMkLst>
            <pc:docMk/>
            <pc:sldMk cId="428590401" sldId="260"/>
            <ac:spMk id="18" creationId="{6FA8F714-B9D8-488A-8CCA-E9948FF913A9}"/>
          </ac:spMkLst>
        </pc:spChg>
        <pc:spChg chg="add del">
          <ac:chgData name="Chilukuri Saipujitha" userId="67b45f7b-e4d0-49f5-bd57-351ca540772d" providerId="ADAL" clId="{6E57A3E3-ECF9-4334-BC32-5E38800871D9}" dt="2023-07-10T21:10:25.503" v="169" actId="26606"/>
          <ac:spMkLst>
            <pc:docMk/>
            <pc:sldMk cId="428590401" sldId="260"/>
            <ac:spMk id="23" creationId="{32BC26D8-82FB-445E-AA49-62A77D7C1EE0}"/>
          </ac:spMkLst>
        </pc:spChg>
        <pc:spChg chg="add del">
          <ac:chgData name="Chilukuri Saipujitha" userId="67b45f7b-e4d0-49f5-bd57-351ca540772d" providerId="ADAL" clId="{6E57A3E3-ECF9-4334-BC32-5E38800871D9}" dt="2023-07-10T21:10:25.503" v="169" actId="26606"/>
          <ac:spMkLst>
            <pc:docMk/>
            <pc:sldMk cId="428590401" sldId="260"/>
            <ac:spMk id="25" creationId="{CB44330D-EA18-4254-AA95-EB49948539B8}"/>
          </ac:spMkLst>
        </pc:spChg>
        <pc:spChg chg="add del">
          <ac:chgData name="Chilukuri Saipujitha" userId="67b45f7b-e4d0-49f5-bd57-351ca540772d" providerId="ADAL" clId="{6E57A3E3-ECF9-4334-BC32-5E38800871D9}" dt="2023-07-10T21:15:03.576" v="197" actId="26606"/>
          <ac:spMkLst>
            <pc:docMk/>
            <pc:sldMk cId="428590401" sldId="260"/>
            <ac:spMk id="30" creationId="{AB8C311F-7253-4AED-9701-7FC0708C41C7}"/>
          </ac:spMkLst>
        </pc:spChg>
        <pc:spChg chg="add del">
          <ac:chgData name="Chilukuri Saipujitha" userId="67b45f7b-e4d0-49f5-bd57-351ca540772d" providerId="ADAL" clId="{6E57A3E3-ECF9-4334-BC32-5E38800871D9}" dt="2023-07-10T21:15:03.576" v="197" actId="26606"/>
          <ac:spMkLst>
            <pc:docMk/>
            <pc:sldMk cId="428590401" sldId="260"/>
            <ac:spMk id="32" creationId="{E2384209-CB15-4CDF-9D31-C44FD9A3F20D}"/>
          </ac:spMkLst>
        </pc:spChg>
        <pc:spChg chg="add del">
          <ac:chgData name="Chilukuri Saipujitha" userId="67b45f7b-e4d0-49f5-bd57-351ca540772d" providerId="ADAL" clId="{6E57A3E3-ECF9-4334-BC32-5E38800871D9}" dt="2023-07-10T21:15:03.576" v="197" actId="26606"/>
          <ac:spMkLst>
            <pc:docMk/>
            <pc:sldMk cId="428590401" sldId="260"/>
            <ac:spMk id="34" creationId="{2633B3B5-CC90-43F0-8714-D31D1F3F0209}"/>
          </ac:spMkLst>
        </pc:spChg>
        <pc:spChg chg="add del">
          <ac:chgData name="Chilukuri Saipujitha" userId="67b45f7b-e4d0-49f5-bd57-351ca540772d" providerId="ADAL" clId="{6E57A3E3-ECF9-4334-BC32-5E38800871D9}" dt="2023-07-10T21:15:03.576" v="197" actId="26606"/>
          <ac:spMkLst>
            <pc:docMk/>
            <pc:sldMk cId="428590401" sldId="260"/>
            <ac:spMk id="36" creationId="{A8D57A06-A426-446D-B02C-A2DC6B62E45E}"/>
          </ac:spMkLst>
        </pc:spChg>
        <pc:spChg chg="add del">
          <ac:chgData name="Chilukuri Saipujitha" userId="67b45f7b-e4d0-49f5-bd57-351ca540772d" providerId="ADAL" clId="{6E57A3E3-ECF9-4334-BC32-5E38800871D9}" dt="2023-07-10T21:14:57.729" v="194" actId="26606"/>
          <ac:spMkLst>
            <pc:docMk/>
            <pc:sldMk cId="428590401" sldId="260"/>
            <ac:spMk id="41" creationId="{B9FF99BD-075F-4761-A995-6FC574BD25EA}"/>
          </ac:spMkLst>
        </pc:spChg>
        <pc:spChg chg="add del">
          <ac:chgData name="Chilukuri Saipujitha" userId="67b45f7b-e4d0-49f5-bd57-351ca540772d" providerId="ADAL" clId="{6E57A3E3-ECF9-4334-BC32-5E38800871D9}" dt="2023-07-10T21:14:57.729" v="194" actId="26606"/>
          <ac:spMkLst>
            <pc:docMk/>
            <pc:sldMk cId="428590401" sldId="260"/>
            <ac:spMk id="43" creationId="{A7B21A54-9BA3-4EA9-B460-5A829ADD9051}"/>
          </ac:spMkLst>
        </pc:spChg>
        <pc:spChg chg="add del">
          <ac:chgData name="Chilukuri Saipujitha" userId="67b45f7b-e4d0-49f5-bd57-351ca540772d" providerId="ADAL" clId="{6E57A3E3-ECF9-4334-BC32-5E38800871D9}" dt="2023-07-10T21:14:57.729" v="194" actId="26606"/>
          <ac:spMkLst>
            <pc:docMk/>
            <pc:sldMk cId="428590401" sldId="260"/>
            <ac:spMk id="45" creationId="{6FA8F714-B9D8-488A-8CCA-E9948FF913A9}"/>
          </ac:spMkLst>
        </pc:spChg>
        <pc:spChg chg="add del">
          <ac:chgData name="Chilukuri Saipujitha" userId="67b45f7b-e4d0-49f5-bd57-351ca540772d" providerId="ADAL" clId="{6E57A3E3-ECF9-4334-BC32-5E38800871D9}" dt="2023-07-10T21:15:03.568" v="196" actId="26606"/>
          <ac:spMkLst>
            <pc:docMk/>
            <pc:sldMk cId="428590401" sldId="260"/>
            <ac:spMk id="47" creationId="{32BC26D8-82FB-445E-AA49-62A77D7C1EE0}"/>
          </ac:spMkLst>
        </pc:spChg>
        <pc:spChg chg="add del">
          <ac:chgData name="Chilukuri Saipujitha" userId="67b45f7b-e4d0-49f5-bd57-351ca540772d" providerId="ADAL" clId="{6E57A3E3-ECF9-4334-BC32-5E38800871D9}" dt="2023-07-10T21:15:03.568" v="196" actId="26606"/>
          <ac:spMkLst>
            <pc:docMk/>
            <pc:sldMk cId="428590401" sldId="260"/>
            <ac:spMk id="48" creationId="{CB44330D-EA18-4254-AA95-EB49948539B8}"/>
          </ac:spMkLst>
        </pc:spChg>
        <pc:spChg chg="add del">
          <ac:chgData name="Chilukuri Saipujitha" userId="67b45f7b-e4d0-49f5-bd57-351ca540772d" providerId="ADAL" clId="{6E57A3E3-ECF9-4334-BC32-5E38800871D9}" dt="2023-07-10T21:15:55.160" v="200" actId="26606"/>
          <ac:spMkLst>
            <pc:docMk/>
            <pc:sldMk cId="428590401" sldId="260"/>
            <ac:spMk id="50" creationId="{AB8C311F-7253-4AED-9701-7FC0708C41C7}"/>
          </ac:spMkLst>
        </pc:spChg>
        <pc:spChg chg="add del">
          <ac:chgData name="Chilukuri Saipujitha" userId="67b45f7b-e4d0-49f5-bd57-351ca540772d" providerId="ADAL" clId="{6E57A3E3-ECF9-4334-BC32-5E38800871D9}" dt="2023-07-10T21:15:55.160" v="200" actId="26606"/>
          <ac:spMkLst>
            <pc:docMk/>
            <pc:sldMk cId="428590401" sldId="260"/>
            <ac:spMk id="51" creationId="{E2384209-CB15-4CDF-9D31-C44FD9A3F20D}"/>
          </ac:spMkLst>
        </pc:spChg>
        <pc:spChg chg="add del">
          <ac:chgData name="Chilukuri Saipujitha" userId="67b45f7b-e4d0-49f5-bd57-351ca540772d" providerId="ADAL" clId="{6E57A3E3-ECF9-4334-BC32-5E38800871D9}" dt="2023-07-10T21:15:55.160" v="200" actId="26606"/>
          <ac:spMkLst>
            <pc:docMk/>
            <pc:sldMk cId="428590401" sldId="260"/>
            <ac:spMk id="52" creationId="{2633B3B5-CC90-43F0-8714-D31D1F3F0209}"/>
          </ac:spMkLst>
        </pc:spChg>
        <pc:spChg chg="add del">
          <ac:chgData name="Chilukuri Saipujitha" userId="67b45f7b-e4d0-49f5-bd57-351ca540772d" providerId="ADAL" clId="{6E57A3E3-ECF9-4334-BC32-5E38800871D9}" dt="2023-07-10T21:15:55.160" v="200" actId="26606"/>
          <ac:spMkLst>
            <pc:docMk/>
            <pc:sldMk cId="428590401" sldId="260"/>
            <ac:spMk id="53" creationId="{A8D57A06-A426-446D-B02C-A2DC6B62E45E}"/>
          </ac:spMkLst>
        </pc:spChg>
        <pc:spChg chg="add">
          <ac:chgData name="Chilukuri Saipujitha" userId="67b45f7b-e4d0-49f5-bd57-351ca540772d" providerId="ADAL" clId="{6E57A3E3-ECF9-4334-BC32-5E38800871D9}" dt="2023-07-10T21:15:55.160" v="200" actId="26606"/>
          <ac:spMkLst>
            <pc:docMk/>
            <pc:sldMk cId="428590401" sldId="260"/>
            <ac:spMk id="58" creationId="{14995E8B-DB3C-4E23-9186-1613402BFDCF}"/>
          </ac:spMkLst>
        </pc:spChg>
        <pc:spChg chg="add">
          <ac:chgData name="Chilukuri Saipujitha" userId="67b45f7b-e4d0-49f5-bd57-351ca540772d" providerId="ADAL" clId="{6E57A3E3-ECF9-4334-BC32-5E38800871D9}" dt="2023-07-10T21:15:55.160" v="200" actId="26606"/>
          <ac:spMkLst>
            <pc:docMk/>
            <pc:sldMk cId="428590401" sldId="260"/>
            <ac:spMk id="60" creationId="{CF21E7C5-2080-4549-97AA-9A6688257789}"/>
          </ac:spMkLst>
        </pc:spChg>
        <pc:spChg chg="add">
          <ac:chgData name="Chilukuri Saipujitha" userId="67b45f7b-e4d0-49f5-bd57-351ca540772d" providerId="ADAL" clId="{6E57A3E3-ECF9-4334-BC32-5E38800871D9}" dt="2023-07-10T21:15:55.160" v="200" actId="26606"/>
          <ac:spMkLst>
            <pc:docMk/>
            <pc:sldMk cId="428590401" sldId="260"/>
            <ac:spMk id="62" creationId="{57957B04-C024-4B5F-B7C3-20FAE3F1D3CA}"/>
          </ac:spMkLst>
        </pc:spChg>
        <pc:spChg chg="add">
          <ac:chgData name="Chilukuri Saipujitha" userId="67b45f7b-e4d0-49f5-bd57-351ca540772d" providerId="ADAL" clId="{6E57A3E3-ECF9-4334-BC32-5E38800871D9}" dt="2023-07-10T21:15:55.160" v="200" actId="26606"/>
          <ac:spMkLst>
            <pc:docMk/>
            <pc:sldMk cId="428590401" sldId="260"/>
            <ac:spMk id="64" creationId="{C6FBFCE4-B693-49EB-9CE1-4420332195E7}"/>
          </ac:spMkLst>
        </pc:spChg>
        <pc:grpChg chg="add">
          <ac:chgData name="Chilukuri Saipujitha" userId="67b45f7b-e4d0-49f5-bd57-351ca540772d" providerId="ADAL" clId="{6E57A3E3-ECF9-4334-BC32-5E38800871D9}" dt="2023-07-10T21:15:55.160" v="200" actId="26606"/>
          <ac:grpSpMkLst>
            <pc:docMk/>
            <pc:sldMk cId="428590401" sldId="260"/>
            <ac:grpSpMk id="66" creationId="{8FFC4225-9683-4D55-8686-FCDDB8BCBF38}"/>
          </ac:grpSpMkLst>
        </pc:grpChg>
        <pc:grpChg chg="add">
          <ac:chgData name="Chilukuri Saipujitha" userId="67b45f7b-e4d0-49f5-bd57-351ca540772d" providerId="ADAL" clId="{6E57A3E3-ECF9-4334-BC32-5E38800871D9}" dt="2023-07-10T21:15:55.160" v="200" actId="26606"/>
          <ac:grpSpMkLst>
            <pc:docMk/>
            <pc:sldMk cId="428590401" sldId="260"/>
            <ac:grpSpMk id="72" creationId="{9D85FE18-7BE5-446D-9A33-1C7C3B910680}"/>
          </ac:grpSpMkLst>
        </pc:grpChg>
        <pc:picChg chg="mod">
          <ac:chgData name="Chilukuri Saipujitha" userId="67b45f7b-e4d0-49f5-bd57-351ca540772d" providerId="ADAL" clId="{6E57A3E3-ECF9-4334-BC32-5E38800871D9}" dt="2023-07-10T21:15:55.160" v="200" actId="26606"/>
          <ac:picMkLst>
            <pc:docMk/>
            <pc:sldMk cId="428590401" sldId="260"/>
            <ac:picMk id="3" creationId="{07AB7E3B-99A2-FE7F-6921-4E0AA9FB33A5}"/>
          </ac:picMkLst>
        </pc:picChg>
        <pc:picChg chg="add del">
          <ac:chgData name="Chilukuri Saipujitha" userId="67b45f7b-e4d0-49f5-bd57-351ca540772d" providerId="ADAL" clId="{6E57A3E3-ECF9-4334-BC32-5E38800871D9}" dt="2023-07-10T21:02:31.053" v="106"/>
          <ac:picMkLst>
            <pc:docMk/>
            <pc:sldMk cId="428590401" sldId="260"/>
            <ac:picMk id="15" creationId="{D088DBDF-80D5-4FC0-8A54-9D660B728DC4}"/>
          </ac:picMkLst>
        </pc:picChg>
      </pc:sldChg>
      <pc:sldChg chg="addSp delSp modSp mod setBg delDesignElem">
        <pc:chgData name="Chilukuri Saipujitha" userId="67b45f7b-e4d0-49f5-bd57-351ca540772d" providerId="ADAL" clId="{6E57A3E3-ECF9-4334-BC32-5E38800871D9}" dt="2023-07-10T21:14:44.601" v="192" actId="26606"/>
        <pc:sldMkLst>
          <pc:docMk/>
          <pc:sldMk cId="1568908764" sldId="261"/>
        </pc:sldMkLst>
        <pc:spChg chg="add del">
          <ac:chgData name="Chilukuri Saipujitha" userId="67b45f7b-e4d0-49f5-bd57-351ca540772d" providerId="ADAL" clId="{6E57A3E3-ECF9-4334-BC32-5E38800871D9}" dt="2023-07-10T21:03:37.675" v="113" actId="26606"/>
          <ac:spMkLst>
            <pc:docMk/>
            <pc:sldMk cId="1568908764" sldId="261"/>
            <ac:spMk id="8" creationId="{C3896A03-3945-419A-B66B-4EE266EDD152}"/>
          </ac:spMkLst>
        </pc:spChg>
        <pc:spChg chg="add del">
          <ac:chgData name="Chilukuri Saipujitha" userId="67b45f7b-e4d0-49f5-bd57-351ca540772d" providerId="ADAL" clId="{6E57A3E3-ECF9-4334-BC32-5E38800871D9}" dt="2023-07-10T21:03:44.945" v="115" actId="26606"/>
          <ac:spMkLst>
            <pc:docMk/>
            <pc:sldMk cId="1568908764" sldId="261"/>
            <ac:spMk id="10" creationId="{3B432D73-5C38-474F-AF96-A3228731BF36}"/>
          </ac:spMkLst>
        </pc:spChg>
        <pc:spChg chg="add del">
          <ac:chgData name="Chilukuri Saipujitha" userId="67b45f7b-e4d0-49f5-bd57-351ca540772d" providerId="ADAL" clId="{6E57A3E3-ECF9-4334-BC32-5E38800871D9}" dt="2023-07-10T21:10:13.853" v="167" actId="26606"/>
          <ac:spMkLst>
            <pc:docMk/>
            <pc:sldMk cId="1568908764" sldId="261"/>
            <ac:spMk id="12" creationId="{5AA485AD-076E-4077-A6E6-C3C9F0C39FF2}"/>
          </ac:spMkLst>
        </pc:spChg>
        <pc:spChg chg="add del">
          <ac:chgData name="Chilukuri Saipujitha" userId="67b45f7b-e4d0-49f5-bd57-351ca540772d" providerId="ADAL" clId="{6E57A3E3-ECF9-4334-BC32-5E38800871D9}" dt="2023-07-10T21:10:13.853" v="167" actId="26606"/>
          <ac:spMkLst>
            <pc:docMk/>
            <pc:sldMk cId="1568908764" sldId="261"/>
            <ac:spMk id="13" creationId="{A93898FF-D987-4B0E-BFB4-85F5EB356D4D}"/>
          </ac:spMkLst>
        </pc:spChg>
        <pc:spChg chg="add del">
          <ac:chgData name="Chilukuri Saipujitha" userId="67b45f7b-e4d0-49f5-bd57-351ca540772d" providerId="ADAL" clId="{6E57A3E3-ECF9-4334-BC32-5E38800871D9}" dt="2023-07-10T21:10:13.853" v="167" actId="26606"/>
          <ac:spMkLst>
            <pc:docMk/>
            <pc:sldMk cId="1568908764" sldId="261"/>
            <ac:spMk id="15" creationId="{612F383F-B981-4BC3-9E2B-7BE938CEF3EC}"/>
          </ac:spMkLst>
        </pc:spChg>
        <pc:spChg chg="add del">
          <ac:chgData name="Chilukuri Saipujitha" userId="67b45f7b-e4d0-49f5-bd57-351ca540772d" providerId="ADAL" clId="{6E57A3E3-ECF9-4334-BC32-5E38800871D9}" dt="2023-07-10T21:10:13.853" v="167" actId="26606"/>
          <ac:spMkLst>
            <pc:docMk/>
            <pc:sldMk cId="1568908764" sldId="261"/>
            <ac:spMk id="16" creationId="{42A4FC2C-047E-45A5-965D-8E1E3BF09BC6}"/>
          </ac:spMkLst>
        </pc:spChg>
        <pc:spChg chg="add del">
          <ac:chgData name="Chilukuri Saipujitha" userId="67b45f7b-e4d0-49f5-bd57-351ca540772d" providerId="ADAL" clId="{6E57A3E3-ECF9-4334-BC32-5E38800871D9}" dt="2023-07-10T21:14:44.601" v="192" actId="26606"/>
          <ac:spMkLst>
            <pc:docMk/>
            <pc:sldMk cId="1568908764" sldId="261"/>
            <ac:spMk id="21" creationId="{AB8C311F-7253-4AED-9701-7FC0708C41C7}"/>
          </ac:spMkLst>
        </pc:spChg>
        <pc:spChg chg="add del">
          <ac:chgData name="Chilukuri Saipujitha" userId="67b45f7b-e4d0-49f5-bd57-351ca540772d" providerId="ADAL" clId="{6E57A3E3-ECF9-4334-BC32-5E38800871D9}" dt="2023-07-10T21:14:44.601" v="192" actId="26606"/>
          <ac:spMkLst>
            <pc:docMk/>
            <pc:sldMk cId="1568908764" sldId="261"/>
            <ac:spMk id="23" creationId="{E2384209-CB15-4CDF-9D31-C44FD9A3F20D}"/>
          </ac:spMkLst>
        </pc:spChg>
        <pc:spChg chg="add del">
          <ac:chgData name="Chilukuri Saipujitha" userId="67b45f7b-e4d0-49f5-bd57-351ca540772d" providerId="ADAL" clId="{6E57A3E3-ECF9-4334-BC32-5E38800871D9}" dt="2023-07-10T21:14:44.601" v="192" actId="26606"/>
          <ac:spMkLst>
            <pc:docMk/>
            <pc:sldMk cId="1568908764" sldId="261"/>
            <ac:spMk id="25" creationId="{2633B3B5-CC90-43F0-8714-D31D1F3F0209}"/>
          </ac:spMkLst>
        </pc:spChg>
        <pc:spChg chg="add del">
          <ac:chgData name="Chilukuri Saipujitha" userId="67b45f7b-e4d0-49f5-bd57-351ca540772d" providerId="ADAL" clId="{6E57A3E3-ECF9-4334-BC32-5E38800871D9}" dt="2023-07-10T21:14:44.601" v="192" actId="26606"/>
          <ac:spMkLst>
            <pc:docMk/>
            <pc:sldMk cId="1568908764" sldId="261"/>
            <ac:spMk id="27" creationId="{A8D57A06-A426-446D-B02C-A2DC6B62E45E}"/>
          </ac:spMkLst>
        </pc:spChg>
        <pc:spChg chg="add del">
          <ac:chgData name="Chilukuri Saipujitha" userId="67b45f7b-e4d0-49f5-bd57-351ca540772d" providerId="ADAL" clId="{6E57A3E3-ECF9-4334-BC32-5E38800871D9}" dt="2023-07-10T21:14:16.516" v="186" actId="26606"/>
          <ac:spMkLst>
            <pc:docMk/>
            <pc:sldMk cId="1568908764" sldId="261"/>
            <ac:spMk id="32" creationId="{86FF76B9-219D-4469-AF87-0236D29032F1}"/>
          </ac:spMkLst>
        </pc:spChg>
        <pc:spChg chg="add del">
          <ac:chgData name="Chilukuri Saipujitha" userId="67b45f7b-e4d0-49f5-bd57-351ca540772d" providerId="ADAL" clId="{6E57A3E3-ECF9-4334-BC32-5E38800871D9}" dt="2023-07-10T21:14:16.516" v="186" actId="26606"/>
          <ac:spMkLst>
            <pc:docMk/>
            <pc:sldMk cId="1568908764" sldId="261"/>
            <ac:spMk id="38" creationId="{2E80C965-DB6D-4F81-9E9E-B027384D0BD6}"/>
          </ac:spMkLst>
        </pc:spChg>
        <pc:spChg chg="add del">
          <ac:chgData name="Chilukuri Saipujitha" userId="67b45f7b-e4d0-49f5-bd57-351ca540772d" providerId="ADAL" clId="{6E57A3E3-ECF9-4334-BC32-5E38800871D9}" dt="2023-07-10T21:14:16.516" v="186" actId="26606"/>
          <ac:spMkLst>
            <pc:docMk/>
            <pc:sldMk cId="1568908764" sldId="261"/>
            <ac:spMk id="40" creationId="{633C5E46-DAC5-4661-9C87-22B08E2A512F}"/>
          </ac:spMkLst>
        </pc:spChg>
        <pc:spChg chg="add del">
          <ac:chgData name="Chilukuri Saipujitha" userId="67b45f7b-e4d0-49f5-bd57-351ca540772d" providerId="ADAL" clId="{6E57A3E3-ECF9-4334-BC32-5E38800871D9}" dt="2023-07-10T21:14:18.739" v="188" actId="26606"/>
          <ac:spMkLst>
            <pc:docMk/>
            <pc:sldMk cId="1568908764" sldId="261"/>
            <ac:spMk id="42" creationId="{9C6777B5-64F4-4200-B099-34168B69FE53}"/>
          </ac:spMkLst>
        </pc:spChg>
        <pc:spChg chg="add del">
          <ac:chgData name="Chilukuri Saipujitha" userId="67b45f7b-e4d0-49f5-bd57-351ca540772d" providerId="ADAL" clId="{6E57A3E3-ECF9-4334-BC32-5E38800871D9}" dt="2023-07-10T21:14:40.786" v="190" actId="26606"/>
          <ac:spMkLst>
            <pc:docMk/>
            <pc:sldMk cId="1568908764" sldId="261"/>
            <ac:spMk id="47" creationId="{86FF76B9-219D-4469-AF87-0236D29032F1}"/>
          </ac:spMkLst>
        </pc:spChg>
        <pc:spChg chg="add del">
          <ac:chgData name="Chilukuri Saipujitha" userId="67b45f7b-e4d0-49f5-bd57-351ca540772d" providerId="ADAL" clId="{6E57A3E3-ECF9-4334-BC32-5E38800871D9}" dt="2023-07-10T21:14:40.786" v="190" actId="26606"/>
          <ac:spMkLst>
            <pc:docMk/>
            <pc:sldMk cId="1568908764" sldId="261"/>
            <ac:spMk id="49" creationId="{2E80C965-DB6D-4F81-9E9E-B027384D0BD6}"/>
          </ac:spMkLst>
        </pc:spChg>
        <pc:spChg chg="add del">
          <ac:chgData name="Chilukuri Saipujitha" userId="67b45f7b-e4d0-49f5-bd57-351ca540772d" providerId="ADAL" clId="{6E57A3E3-ECF9-4334-BC32-5E38800871D9}" dt="2023-07-10T21:14:40.786" v="190" actId="26606"/>
          <ac:spMkLst>
            <pc:docMk/>
            <pc:sldMk cId="1568908764" sldId="261"/>
            <ac:spMk id="50" creationId="{633C5E46-DAC5-4661-9C87-22B08E2A512F}"/>
          </ac:spMkLst>
        </pc:spChg>
        <pc:spChg chg="add del">
          <ac:chgData name="Chilukuri Saipujitha" userId="67b45f7b-e4d0-49f5-bd57-351ca540772d" providerId="ADAL" clId="{6E57A3E3-ECF9-4334-BC32-5E38800871D9}" dt="2023-07-10T21:14:44.601" v="192" actId="26606"/>
          <ac:spMkLst>
            <pc:docMk/>
            <pc:sldMk cId="1568908764" sldId="261"/>
            <ac:spMk id="52" creationId="{CA815F2C-4E80-4019-8E59-FAD3F7F8473D}"/>
          </ac:spMkLst>
        </pc:spChg>
        <pc:grpChg chg="add del">
          <ac:chgData name="Chilukuri Saipujitha" userId="67b45f7b-e4d0-49f5-bd57-351ca540772d" providerId="ADAL" clId="{6E57A3E3-ECF9-4334-BC32-5E38800871D9}" dt="2023-07-10T21:14:16.516" v="186" actId="26606"/>
          <ac:grpSpMkLst>
            <pc:docMk/>
            <pc:sldMk cId="1568908764" sldId="261"/>
            <ac:grpSpMk id="34" creationId="{DB88BD78-87E1-424D-B479-C37D8E41B12E}"/>
          </ac:grpSpMkLst>
        </pc:grpChg>
        <pc:grpChg chg="add del">
          <ac:chgData name="Chilukuri Saipujitha" userId="67b45f7b-e4d0-49f5-bd57-351ca540772d" providerId="ADAL" clId="{6E57A3E3-ECF9-4334-BC32-5E38800871D9}" dt="2023-07-10T21:14:18.739" v="188" actId="26606"/>
          <ac:grpSpMkLst>
            <pc:docMk/>
            <pc:sldMk cId="1568908764" sldId="261"/>
            <ac:grpSpMk id="43" creationId="{4252769E-B9F0-4068-A645-5BBEF16E9C28}"/>
          </ac:grpSpMkLst>
        </pc:grpChg>
        <pc:grpChg chg="add del">
          <ac:chgData name="Chilukuri Saipujitha" userId="67b45f7b-e4d0-49f5-bd57-351ca540772d" providerId="ADAL" clId="{6E57A3E3-ECF9-4334-BC32-5E38800871D9}" dt="2023-07-10T21:14:40.786" v="190" actId="26606"/>
          <ac:grpSpMkLst>
            <pc:docMk/>
            <pc:sldMk cId="1568908764" sldId="261"/>
            <ac:grpSpMk id="48" creationId="{DB88BD78-87E1-424D-B479-C37D8E41B12E}"/>
          </ac:grpSpMkLst>
        </pc:grpChg>
        <pc:picChg chg="mod">
          <ac:chgData name="Chilukuri Saipujitha" userId="67b45f7b-e4d0-49f5-bd57-351ca540772d" providerId="ADAL" clId="{6E57A3E3-ECF9-4334-BC32-5E38800871D9}" dt="2023-07-10T21:14:44.601" v="192" actId="26606"/>
          <ac:picMkLst>
            <pc:docMk/>
            <pc:sldMk cId="1568908764" sldId="261"/>
            <ac:picMk id="3" creationId="{319162AD-18EB-52BD-C2CD-054AC317C05E}"/>
          </ac:picMkLst>
        </pc:picChg>
        <pc:picChg chg="add del">
          <ac:chgData name="Chilukuri Saipujitha" userId="67b45f7b-e4d0-49f5-bd57-351ca540772d" providerId="ADAL" clId="{6E57A3E3-ECF9-4334-BC32-5E38800871D9}" dt="2023-07-10T21:10:13.853" v="167" actId="26606"/>
          <ac:picMkLst>
            <pc:docMk/>
            <pc:sldMk cId="1568908764" sldId="261"/>
            <ac:picMk id="14" creationId="{D088DBDF-80D5-4FC0-8A54-9D660B728DC4}"/>
          </ac:picMkLst>
        </pc:picChg>
      </pc:sldChg>
      <pc:sldChg chg="addSp delSp modSp mod setBg delDesignElem">
        <pc:chgData name="Chilukuri Saipujitha" userId="67b45f7b-e4d0-49f5-bd57-351ca540772d" providerId="ADAL" clId="{6E57A3E3-ECF9-4334-BC32-5E38800871D9}" dt="2023-07-10T21:15:35.184" v="199" actId="26606"/>
        <pc:sldMkLst>
          <pc:docMk/>
          <pc:sldMk cId="71637476" sldId="262"/>
        </pc:sldMkLst>
        <pc:spChg chg="add del">
          <ac:chgData name="Chilukuri Saipujitha" userId="67b45f7b-e4d0-49f5-bd57-351ca540772d" providerId="ADAL" clId="{6E57A3E3-ECF9-4334-BC32-5E38800871D9}" dt="2023-07-10T21:15:35.184" v="199" actId="26606"/>
          <ac:spMkLst>
            <pc:docMk/>
            <pc:sldMk cId="71637476" sldId="262"/>
            <ac:spMk id="8" creationId="{EBB17A8D-9B05-F73E-604D-3FF58B8A170E}"/>
          </ac:spMkLst>
        </pc:spChg>
        <pc:spChg chg="add del">
          <ac:chgData name="Chilukuri Saipujitha" userId="67b45f7b-e4d0-49f5-bd57-351ca540772d" providerId="ADAL" clId="{6E57A3E3-ECF9-4334-BC32-5E38800871D9}" dt="2023-07-10T21:15:35.184" v="199" actId="26606"/>
          <ac:spMkLst>
            <pc:docMk/>
            <pc:sldMk cId="71637476" sldId="262"/>
            <ac:spMk id="15" creationId="{B649E800-A5C8-49A0-A453-ED537DA3156A}"/>
          </ac:spMkLst>
        </pc:spChg>
        <pc:spChg chg="add del">
          <ac:chgData name="Chilukuri Saipujitha" userId="67b45f7b-e4d0-49f5-bd57-351ca540772d" providerId="ADAL" clId="{6E57A3E3-ECF9-4334-BC32-5E38800871D9}" dt="2023-07-10T21:15:35.184" v="199" actId="26606"/>
          <ac:spMkLst>
            <pc:docMk/>
            <pc:sldMk cId="71637476" sldId="262"/>
            <ac:spMk id="17" creationId="{8BA67DD7-B75D-4A30-90A4-EEA9F64AF11B}"/>
          </ac:spMkLst>
        </pc:spChg>
        <pc:grpChg chg="add del">
          <ac:chgData name="Chilukuri Saipujitha" userId="67b45f7b-e4d0-49f5-bd57-351ca540772d" providerId="ADAL" clId="{6E57A3E3-ECF9-4334-BC32-5E38800871D9}" dt="2023-07-10T21:15:35.184" v="199" actId="26606"/>
          <ac:grpSpMkLst>
            <pc:docMk/>
            <pc:sldMk cId="71637476" sldId="262"/>
            <ac:grpSpMk id="19" creationId="{E8C5FC48-0A3C-4D6D-A0D5-EEE93213DBBE}"/>
          </ac:grpSpMkLst>
        </pc:grpChg>
        <pc:picChg chg="mod">
          <ac:chgData name="Chilukuri Saipujitha" userId="67b45f7b-e4d0-49f5-bd57-351ca540772d" providerId="ADAL" clId="{6E57A3E3-ECF9-4334-BC32-5E38800871D9}" dt="2023-07-10T21:15:35.184" v="199" actId="26606"/>
          <ac:picMkLst>
            <pc:docMk/>
            <pc:sldMk cId="71637476" sldId="262"/>
            <ac:picMk id="3" creationId="{68F0BA14-EA39-5C97-0A10-DA6A2D6A5F78}"/>
          </ac:picMkLst>
        </pc:picChg>
        <pc:cxnChg chg="add del">
          <ac:chgData name="Chilukuri Saipujitha" userId="67b45f7b-e4d0-49f5-bd57-351ca540772d" providerId="ADAL" clId="{6E57A3E3-ECF9-4334-BC32-5E38800871D9}" dt="2023-07-10T21:15:35.184" v="199" actId="26606"/>
          <ac:cxnSpMkLst>
            <pc:docMk/>
            <pc:sldMk cId="71637476" sldId="262"/>
            <ac:cxnSpMk id="10" creationId="{08671CFF-13CE-4046-6B91-44F30DCCF2E7}"/>
          </ac:cxnSpMkLst>
        </pc:cxnChg>
      </pc:sldChg>
      <pc:sldChg chg="addSp delSp modSp mod setBg delDesignElem">
        <pc:chgData name="Chilukuri Saipujitha" userId="67b45f7b-e4d0-49f5-bd57-351ca540772d" providerId="ADAL" clId="{6E57A3E3-ECF9-4334-BC32-5E38800871D9}" dt="2023-07-10T21:08:23.634" v="151"/>
        <pc:sldMkLst>
          <pc:docMk/>
          <pc:sldMk cId="2206147539" sldId="263"/>
        </pc:sldMkLst>
        <pc:spChg chg="add del">
          <ac:chgData name="Chilukuri Saipujitha" userId="67b45f7b-e4d0-49f5-bd57-351ca540772d" providerId="ADAL" clId="{6E57A3E3-ECF9-4334-BC32-5E38800871D9}" dt="2023-07-10T21:04:50.411" v="120" actId="26606"/>
          <ac:spMkLst>
            <pc:docMk/>
            <pc:sldMk cId="2206147539" sldId="263"/>
            <ac:spMk id="8" creationId="{3B432D73-5C38-474F-AF96-A3228731BF36}"/>
          </ac:spMkLst>
        </pc:spChg>
        <pc:spChg chg="add del">
          <ac:chgData name="Chilukuri Saipujitha" userId="67b45f7b-e4d0-49f5-bd57-351ca540772d" providerId="ADAL" clId="{6E57A3E3-ECF9-4334-BC32-5E38800871D9}" dt="2023-07-10T21:08:23.634" v="151"/>
          <ac:spMkLst>
            <pc:docMk/>
            <pc:sldMk cId="2206147539" sldId="263"/>
            <ac:spMk id="11" creationId="{FE29D509-65D8-0297-0BE0-870D888D4A2F}"/>
          </ac:spMkLst>
        </pc:spChg>
        <pc:picChg chg="mod">
          <ac:chgData name="Chilukuri Saipujitha" userId="67b45f7b-e4d0-49f5-bd57-351ca540772d" providerId="ADAL" clId="{6E57A3E3-ECF9-4334-BC32-5E38800871D9}" dt="2023-07-10T21:04:50.414" v="121" actId="26606"/>
          <ac:picMkLst>
            <pc:docMk/>
            <pc:sldMk cId="2206147539" sldId="263"/>
            <ac:picMk id="3" creationId="{B821B9C5-3F02-B52B-0B3A-13F95855465C}"/>
          </ac:picMkLst>
        </pc:picChg>
        <pc:cxnChg chg="add del">
          <ac:chgData name="Chilukuri Saipujitha" userId="67b45f7b-e4d0-49f5-bd57-351ca540772d" providerId="ADAL" clId="{6E57A3E3-ECF9-4334-BC32-5E38800871D9}" dt="2023-07-10T21:08:23.634" v="151"/>
          <ac:cxnSpMkLst>
            <pc:docMk/>
            <pc:sldMk cId="2206147539" sldId="263"/>
            <ac:cxnSpMk id="10" creationId="{08671CFF-13CE-4046-6B91-44F30DCCF2E7}"/>
          </ac:cxnSpMkLst>
        </pc:cxnChg>
      </pc:sldChg>
      <pc:sldChg chg="addSp delSp modSp mod setBg delDesignElem">
        <pc:chgData name="Chilukuri Saipujitha" userId="67b45f7b-e4d0-49f5-bd57-351ca540772d" providerId="ADAL" clId="{6E57A3E3-ECF9-4334-BC32-5E38800871D9}" dt="2023-07-10T21:08:23.634" v="151"/>
        <pc:sldMkLst>
          <pc:docMk/>
          <pc:sldMk cId="2905450596" sldId="264"/>
        </pc:sldMkLst>
        <pc:spChg chg="add del">
          <ac:chgData name="Chilukuri Saipujitha" userId="67b45f7b-e4d0-49f5-bd57-351ca540772d" providerId="ADAL" clId="{6E57A3E3-ECF9-4334-BC32-5E38800871D9}" dt="2023-07-10T21:05:15.849" v="123" actId="26606"/>
          <ac:spMkLst>
            <pc:docMk/>
            <pc:sldMk cId="2905450596" sldId="264"/>
            <ac:spMk id="8" creationId="{A93898FF-D987-4B0E-BFB4-85F5EB356D4D}"/>
          </ac:spMkLst>
        </pc:spChg>
        <pc:spChg chg="add del">
          <ac:chgData name="Chilukuri Saipujitha" userId="67b45f7b-e4d0-49f5-bd57-351ca540772d" providerId="ADAL" clId="{6E57A3E3-ECF9-4334-BC32-5E38800871D9}" dt="2023-07-10T21:05:15.849" v="123" actId="26606"/>
          <ac:spMkLst>
            <pc:docMk/>
            <pc:sldMk cId="2905450596" sldId="264"/>
            <ac:spMk id="10" creationId="{612F383F-B981-4BC3-9E2B-7BE938CEF3EC}"/>
          </ac:spMkLst>
        </pc:spChg>
        <pc:spChg chg="add del">
          <ac:chgData name="Chilukuri Saipujitha" userId="67b45f7b-e4d0-49f5-bd57-351ca540772d" providerId="ADAL" clId="{6E57A3E3-ECF9-4334-BC32-5E38800871D9}" dt="2023-07-10T21:05:15.849" v="123" actId="26606"/>
          <ac:spMkLst>
            <pc:docMk/>
            <pc:sldMk cId="2905450596" sldId="264"/>
            <ac:spMk id="12" creationId="{5AA485AD-076E-4077-A6E6-C3C9F0C39FF2}"/>
          </ac:spMkLst>
        </pc:spChg>
        <pc:spChg chg="add del">
          <ac:chgData name="Chilukuri Saipujitha" userId="67b45f7b-e4d0-49f5-bd57-351ca540772d" providerId="ADAL" clId="{6E57A3E3-ECF9-4334-BC32-5E38800871D9}" dt="2023-07-10T21:05:15.849" v="123" actId="26606"/>
          <ac:spMkLst>
            <pc:docMk/>
            <pc:sldMk cId="2905450596" sldId="264"/>
            <ac:spMk id="16" creationId="{42A4FC2C-047E-45A5-965D-8E1E3BF09BC6}"/>
          </ac:spMkLst>
        </pc:spChg>
        <pc:spChg chg="add del">
          <ac:chgData name="Chilukuri Saipujitha" userId="67b45f7b-e4d0-49f5-bd57-351ca540772d" providerId="ADAL" clId="{6E57A3E3-ECF9-4334-BC32-5E38800871D9}" dt="2023-07-10T21:08:23.634" v="151"/>
          <ac:spMkLst>
            <pc:docMk/>
            <pc:sldMk cId="2905450596" sldId="264"/>
            <ac:spMk id="18" creationId="{B9FF99BD-075F-4761-A995-6FC574BD25EA}"/>
          </ac:spMkLst>
        </pc:spChg>
        <pc:spChg chg="add del">
          <ac:chgData name="Chilukuri Saipujitha" userId="67b45f7b-e4d0-49f5-bd57-351ca540772d" providerId="ADAL" clId="{6E57A3E3-ECF9-4334-BC32-5E38800871D9}" dt="2023-07-10T21:08:23.634" v="151"/>
          <ac:spMkLst>
            <pc:docMk/>
            <pc:sldMk cId="2905450596" sldId="264"/>
            <ac:spMk id="19" creationId="{A7B21A54-9BA3-4EA9-B460-5A829ADD9051}"/>
          </ac:spMkLst>
        </pc:spChg>
        <pc:spChg chg="add del">
          <ac:chgData name="Chilukuri Saipujitha" userId="67b45f7b-e4d0-49f5-bd57-351ca540772d" providerId="ADAL" clId="{6E57A3E3-ECF9-4334-BC32-5E38800871D9}" dt="2023-07-10T21:08:23.634" v="151"/>
          <ac:spMkLst>
            <pc:docMk/>
            <pc:sldMk cId="2905450596" sldId="264"/>
            <ac:spMk id="20" creationId="{6FA8F714-B9D8-488A-8CCA-E9948FF913A9}"/>
          </ac:spMkLst>
        </pc:spChg>
        <pc:picChg chg="mod">
          <ac:chgData name="Chilukuri Saipujitha" userId="67b45f7b-e4d0-49f5-bd57-351ca540772d" providerId="ADAL" clId="{6E57A3E3-ECF9-4334-BC32-5E38800871D9}" dt="2023-07-10T21:05:15.858" v="124" actId="26606"/>
          <ac:picMkLst>
            <pc:docMk/>
            <pc:sldMk cId="2905450596" sldId="264"/>
            <ac:picMk id="3" creationId="{F77D8443-D778-0AAF-A0E8-1607C36E1692}"/>
          </ac:picMkLst>
        </pc:picChg>
        <pc:picChg chg="add del">
          <ac:chgData name="Chilukuri Saipujitha" userId="67b45f7b-e4d0-49f5-bd57-351ca540772d" providerId="ADAL" clId="{6E57A3E3-ECF9-4334-BC32-5E38800871D9}" dt="2023-07-10T21:05:15.849" v="123" actId="26606"/>
          <ac:picMkLst>
            <pc:docMk/>
            <pc:sldMk cId="2905450596" sldId="264"/>
            <ac:picMk id="14" creationId="{D088DBDF-80D5-4FC0-8A54-9D660B728DC4}"/>
          </ac:picMkLst>
        </pc:picChg>
      </pc:sldChg>
      <pc:sldChg chg="addSp modSp mod setBg">
        <pc:chgData name="Chilukuri Saipujitha" userId="67b45f7b-e4d0-49f5-bd57-351ca540772d" providerId="ADAL" clId="{6E57A3E3-ECF9-4334-BC32-5E38800871D9}" dt="2023-07-10T21:16:19.259" v="201" actId="26606"/>
        <pc:sldMkLst>
          <pc:docMk/>
          <pc:sldMk cId="1667745406" sldId="265"/>
        </pc:sldMkLst>
        <pc:spChg chg="add">
          <ac:chgData name="Chilukuri Saipujitha" userId="67b45f7b-e4d0-49f5-bd57-351ca540772d" providerId="ADAL" clId="{6E57A3E3-ECF9-4334-BC32-5E38800871D9}" dt="2023-07-10T21:16:19.259" v="201" actId="26606"/>
          <ac:spMkLst>
            <pc:docMk/>
            <pc:sldMk cId="1667745406" sldId="265"/>
            <ac:spMk id="8" creationId="{AB8C311F-7253-4AED-9701-7FC0708C41C7}"/>
          </ac:spMkLst>
        </pc:spChg>
        <pc:spChg chg="add">
          <ac:chgData name="Chilukuri Saipujitha" userId="67b45f7b-e4d0-49f5-bd57-351ca540772d" providerId="ADAL" clId="{6E57A3E3-ECF9-4334-BC32-5E38800871D9}" dt="2023-07-10T21:16:19.259" v="201" actId="26606"/>
          <ac:spMkLst>
            <pc:docMk/>
            <pc:sldMk cId="1667745406" sldId="265"/>
            <ac:spMk id="10" creationId="{E2384209-CB15-4CDF-9D31-C44FD9A3F20D}"/>
          </ac:spMkLst>
        </pc:spChg>
        <pc:spChg chg="add">
          <ac:chgData name="Chilukuri Saipujitha" userId="67b45f7b-e4d0-49f5-bd57-351ca540772d" providerId="ADAL" clId="{6E57A3E3-ECF9-4334-BC32-5E38800871D9}" dt="2023-07-10T21:16:19.259" v="201" actId="26606"/>
          <ac:spMkLst>
            <pc:docMk/>
            <pc:sldMk cId="1667745406" sldId="265"/>
            <ac:spMk id="12" creationId="{2633B3B5-CC90-43F0-8714-D31D1F3F0209}"/>
          </ac:spMkLst>
        </pc:spChg>
        <pc:spChg chg="add">
          <ac:chgData name="Chilukuri Saipujitha" userId="67b45f7b-e4d0-49f5-bd57-351ca540772d" providerId="ADAL" clId="{6E57A3E3-ECF9-4334-BC32-5E38800871D9}" dt="2023-07-10T21:16:19.259" v="201" actId="26606"/>
          <ac:spMkLst>
            <pc:docMk/>
            <pc:sldMk cId="1667745406" sldId="265"/>
            <ac:spMk id="14" creationId="{A8D57A06-A426-446D-B02C-A2DC6B62E45E}"/>
          </ac:spMkLst>
        </pc:spChg>
        <pc:picChg chg="mod">
          <ac:chgData name="Chilukuri Saipujitha" userId="67b45f7b-e4d0-49f5-bd57-351ca540772d" providerId="ADAL" clId="{6E57A3E3-ECF9-4334-BC32-5E38800871D9}" dt="2023-07-10T21:16:19.259" v="201" actId="26606"/>
          <ac:picMkLst>
            <pc:docMk/>
            <pc:sldMk cId="1667745406" sldId="265"/>
            <ac:picMk id="3" creationId="{D551F052-BC9B-4313-6BD5-68EE0FC5E7E4}"/>
          </ac:picMkLst>
        </pc:picChg>
      </pc:sldChg>
      <pc:sldChg chg="addSp modSp mod setBg">
        <pc:chgData name="Chilukuri Saipujitha" userId="67b45f7b-e4d0-49f5-bd57-351ca540772d" providerId="ADAL" clId="{6E57A3E3-ECF9-4334-BC32-5E38800871D9}" dt="2023-07-10T21:16:25.961" v="202" actId="26606"/>
        <pc:sldMkLst>
          <pc:docMk/>
          <pc:sldMk cId="1935364092" sldId="266"/>
        </pc:sldMkLst>
        <pc:spChg chg="add">
          <ac:chgData name="Chilukuri Saipujitha" userId="67b45f7b-e4d0-49f5-bd57-351ca540772d" providerId="ADAL" clId="{6E57A3E3-ECF9-4334-BC32-5E38800871D9}" dt="2023-07-10T21:16:25.961" v="202" actId="26606"/>
          <ac:spMkLst>
            <pc:docMk/>
            <pc:sldMk cId="1935364092" sldId="266"/>
            <ac:spMk id="8" creationId="{AB8C311F-7253-4AED-9701-7FC0708C41C7}"/>
          </ac:spMkLst>
        </pc:spChg>
        <pc:spChg chg="add">
          <ac:chgData name="Chilukuri Saipujitha" userId="67b45f7b-e4d0-49f5-bd57-351ca540772d" providerId="ADAL" clId="{6E57A3E3-ECF9-4334-BC32-5E38800871D9}" dt="2023-07-10T21:16:25.961" v="202" actId="26606"/>
          <ac:spMkLst>
            <pc:docMk/>
            <pc:sldMk cId="1935364092" sldId="266"/>
            <ac:spMk id="10" creationId="{E2384209-CB15-4CDF-9D31-C44FD9A3F20D}"/>
          </ac:spMkLst>
        </pc:spChg>
        <pc:spChg chg="add">
          <ac:chgData name="Chilukuri Saipujitha" userId="67b45f7b-e4d0-49f5-bd57-351ca540772d" providerId="ADAL" clId="{6E57A3E3-ECF9-4334-BC32-5E38800871D9}" dt="2023-07-10T21:16:25.961" v="202" actId="26606"/>
          <ac:spMkLst>
            <pc:docMk/>
            <pc:sldMk cId="1935364092" sldId="266"/>
            <ac:spMk id="12" creationId="{2633B3B5-CC90-43F0-8714-D31D1F3F0209}"/>
          </ac:spMkLst>
        </pc:spChg>
        <pc:spChg chg="add">
          <ac:chgData name="Chilukuri Saipujitha" userId="67b45f7b-e4d0-49f5-bd57-351ca540772d" providerId="ADAL" clId="{6E57A3E3-ECF9-4334-BC32-5E38800871D9}" dt="2023-07-10T21:16:25.961" v="202" actId="26606"/>
          <ac:spMkLst>
            <pc:docMk/>
            <pc:sldMk cId="1935364092" sldId="266"/>
            <ac:spMk id="14" creationId="{A8D57A06-A426-446D-B02C-A2DC6B62E45E}"/>
          </ac:spMkLst>
        </pc:spChg>
        <pc:picChg chg="mod">
          <ac:chgData name="Chilukuri Saipujitha" userId="67b45f7b-e4d0-49f5-bd57-351ca540772d" providerId="ADAL" clId="{6E57A3E3-ECF9-4334-BC32-5E38800871D9}" dt="2023-07-10T21:16:25.961" v="202" actId="26606"/>
          <ac:picMkLst>
            <pc:docMk/>
            <pc:sldMk cId="1935364092" sldId="266"/>
            <ac:picMk id="3" creationId="{3F4CFBA6-9C87-86F0-8CD0-59288755A2B2}"/>
          </ac:picMkLst>
        </pc:picChg>
      </pc:sldChg>
      <pc:sldChg chg="addSp modSp mod setBg">
        <pc:chgData name="Chilukuri Saipujitha" userId="67b45f7b-e4d0-49f5-bd57-351ca540772d" providerId="ADAL" clId="{6E57A3E3-ECF9-4334-BC32-5E38800871D9}" dt="2023-07-10T21:16:30.562" v="203" actId="26606"/>
        <pc:sldMkLst>
          <pc:docMk/>
          <pc:sldMk cId="1351210577" sldId="267"/>
        </pc:sldMkLst>
        <pc:spChg chg="add">
          <ac:chgData name="Chilukuri Saipujitha" userId="67b45f7b-e4d0-49f5-bd57-351ca540772d" providerId="ADAL" clId="{6E57A3E3-ECF9-4334-BC32-5E38800871D9}" dt="2023-07-10T21:16:30.562" v="203" actId="26606"/>
          <ac:spMkLst>
            <pc:docMk/>
            <pc:sldMk cId="1351210577" sldId="267"/>
            <ac:spMk id="8" creationId="{AB8C311F-7253-4AED-9701-7FC0708C41C7}"/>
          </ac:spMkLst>
        </pc:spChg>
        <pc:spChg chg="add">
          <ac:chgData name="Chilukuri Saipujitha" userId="67b45f7b-e4d0-49f5-bd57-351ca540772d" providerId="ADAL" clId="{6E57A3E3-ECF9-4334-BC32-5E38800871D9}" dt="2023-07-10T21:16:30.562" v="203" actId="26606"/>
          <ac:spMkLst>
            <pc:docMk/>
            <pc:sldMk cId="1351210577" sldId="267"/>
            <ac:spMk id="10" creationId="{E2384209-CB15-4CDF-9D31-C44FD9A3F20D}"/>
          </ac:spMkLst>
        </pc:spChg>
        <pc:spChg chg="add">
          <ac:chgData name="Chilukuri Saipujitha" userId="67b45f7b-e4d0-49f5-bd57-351ca540772d" providerId="ADAL" clId="{6E57A3E3-ECF9-4334-BC32-5E38800871D9}" dt="2023-07-10T21:16:30.562" v="203" actId="26606"/>
          <ac:spMkLst>
            <pc:docMk/>
            <pc:sldMk cId="1351210577" sldId="267"/>
            <ac:spMk id="12" creationId="{2633B3B5-CC90-43F0-8714-D31D1F3F0209}"/>
          </ac:spMkLst>
        </pc:spChg>
        <pc:spChg chg="add">
          <ac:chgData name="Chilukuri Saipujitha" userId="67b45f7b-e4d0-49f5-bd57-351ca540772d" providerId="ADAL" clId="{6E57A3E3-ECF9-4334-BC32-5E38800871D9}" dt="2023-07-10T21:16:30.562" v="203" actId="26606"/>
          <ac:spMkLst>
            <pc:docMk/>
            <pc:sldMk cId="1351210577" sldId="267"/>
            <ac:spMk id="14" creationId="{A8D57A06-A426-446D-B02C-A2DC6B62E45E}"/>
          </ac:spMkLst>
        </pc:spChg>
        <pc:picChg chg="mod">
          <ac:chgData name="Chilukuri Saipujitha" userId="67b45f7b-e4d0-49f5-bd57-351ca540772d" providerId="ADAL" clId="{6E57A3E3-ECF9-4334-BC32-5E38800871D9}" dt="2023-07-10T21:16:30.562" v="203" actId="26606"/>
          <ac:picMkLst>
            <pc:docMk/>
            <pc:sldMk cId="1351210577" sldId="267"/>
            <ac:picMk id="3" creationId="{F2DEA51E-CFB3-A94B-3B62-76EE0ABA3C2F}"/>
          </ac:picMkLst>
        </pc:picChg>
      </pc:sldChg>
      <pc:sldChg chg="addSp modSp mod setBg">
        <pc:chgData name="Chilukuri Saipujitha" userId="67b45f7b-e4d0-49f5-bd57-351ca540772d" providerId="ADAL" clId="{6E57A3E3-ECF9-4334-BC32-5E38800871D9}" dt="2023-07-10T21:16:35.251" v="204" actId="26606"/>
        <pc:sldMkLst>
          <pc:docMk/>
          <pc:sldMk cId="2692177511" sldId="268"/>
        </pc:sldMkLst>
        <pc:spChg chg="add">
          <ac:chgData name="Chilukuri Saipujitha" userId="67b45f7b-e4d0-49f5-bd57-351ca540772d" providerId="ADAL" clId="{6E57A3E3-ECF9-4334-BC32-5E38800871D9}" dt="2023-07-10T21:16:35.251" v="204" actId="26606"/>
          <ac:spMkLst>
            <pc:docMk/>
            <pc:sldMk cId="2692177511" sldId="268"/>
            <ac:spMk id="8" creationId="{AB8C311F-7253-4AED-9701-7FC0708C41C7}"/>
          </ac:spMkLst>
        </pc:spChg>
        <pc:spChg chg="add">
          <ac:chgData name="Chilukuri Saipujitha" userId="67b45f7b-e4d0-49f5-bd57-351ca540772d" providerId="ADAL" clId="{6E57A3E3-ECF9-4334-BC32-5E38800871D9}" dt="2023-07-10T21:16:35.251" v="204" actId="26606"/>
          <ac:spMkLst>
            <pc:docMk/>
            <pc:sldMk cId="2692177511" sldId="268"/>
            <ac:spMk id="10" creationId="{E2384209-CB15-4CDF-9D31-C44FD9A3F20D}"/>
          </ac:spMkLst>
        </pc:spChg>
        <pc:spChg chg="add">
          <ac:chgData name="Chilukuri Saipujitha" userId="67b45f7b-e4d0-49f5-bd57-351ca540772d" providerId="ADAL" clId="{6E57A3E3-ECF9-4334-BC32-5E38800871D9}" dt="2023-07-10T21:16:35.251" v="204" actId="26606"/>
          <ac:spMkLst>
            <pc:docMk/>
            <pc:sldMk cId="2692177511" sldId="268"/>
            <ac:spMk id="12" creationId="{2633B3B5-CC90-43F0-8714-D31D1F3F0209}"/>
          </ac:spMkLst>
        </pc:spChg>
        <pc:spChg chg="add">
          <ac:chgData name="Chilukuri Saipujitha" userId="67b45f7b-e4d0-49f5-bd57-351ca540772d" providerId="ADAL" clId="{6E57A3E3-ECF9-4334-BC32-5E38800871D9}" dt="2023-07-10T21:16:35.251" v="204" actId="26606"/>
          <ac:spMkLst>
            <pc:docMk/>
            <pc:sldMk cId="2692177511" sldId="268"/>
            <ac:spMk id="14" creationId="{A8D57A06-A426-446D-B02C-A2DC6B62E45E}"/>
          </ac:spMkLst>
        </pc:spChg>
        <pc:picChg chg="mod">
          <ac:chgData name="Chilukuri Saipujitha" userId="67b45f7b-e4d0-49f5-bd57-351ca540772d" providerId="ADAL" clId="{6E57A3E3-ECF9-4334-BC32-5E38800871D9}" dt="2023-07-10T21:16:35.251" v="204" actId="26606"/>
          <ac:picMkLst>
            <pc:docMk/>
            <pc:sldMk cId="2692177511" sldId="268"/>
            <ac:picMk id="3" creationId="{A2B9F1E0-E96D-8180-7E93-4214BB896415}"/>
          </ac:picMkLst>
        </pc:picChg>
      </pc:sldChg>
      <pc:sldChg chg="addSp modSp mod setBg">
        <pc:chgData name="Chilukuri Saipujitha" userId="67b45f7b-e4d0-49f5-bd57-351ca540772d" providerId="ADAL" clId="{6E57A3E3-ECF9-4334-BC32-5E38800871D9}" dt="2023-07-10T21:16:39.334" v="205" actId="26606"/>
        <pc:sldMkLst>
          <pc:docMk/>
          <pc:sldMk cId="3963085163" sldId="269"/>
        </pc:sldMkLst>
        <pc:spChg chg="add">
          <ac:chgData name="Chilukuri Saipujitha" userId="67b45f7b-e4d0-49f5-bd57-351ca540772d" providerId="ADAL" clId="{6E57A3E3-ECF9-4334-BC32-5E38800871D9}" dt="2023-07-10T21:16:39.334" v="205" actId="26606"/>
          <ac:spMkLst>
            <pc:docMk/>
            <pc:sldMk cId="3963085163" sldId="269"/>
            <ac:spMk id="8" creationId="{AB8C311F-7253-4AED-9701-7FC0708C41C7}"/>
          </ac:spMkLst>
        </pc:spChg>
        <pc:spChg chg="add">
          <ac:chgData name="Chilukuri Saipujitha" userId="67b45f7b-e4d0-49f5-bd57-351ca540772d" providerId="ADAL" clId="{6E57A3E3-ECF9-4334-BC32-5E38800871D9}" dt="2023-07-10T21:16:39.334" v="205" actId="26606"/>
          <ac:spMkLst>
            <pc:docMk/>
            <pc:sldMk cId="3963085163" sldId="269"/>
            <ac:spMk id="10" creationId="{E2384209-CB15-4CDF-9D31-C44FD9A3F20D}"/>
          </ac:spMkLst>
        </pc:spChg>
        <pc:spChg chg="add">
          <ac:chgData name="Chilukuri Saipujitha" userId="67b45f7b-e4d0-49f5-bd57-351ca540772d" providerId="ADAL" clId="{6E57A3E3-ECF9-4334-BC32-5E38800871D9}" dt="2023-07-10T21:16:39.334" v="205" actId="26606"/>
          <ac:spMkLst>
            <pc:docMk/>
            <pc:sldMk cId="3963085163" sldId="269"/>
            <ac:spMk id="12" creationId="{2633B3B5-CC90-43F0-8714-D31D1F3F0209}"/>
          </ac:spMkLst>
        </pc:spChg>
        <pc:spChg chg="add">
          <ac:chgData name="Chilukuri Saipujitha" userId="67b45f7b-e4d0-49f5-bd57-351ca540772d" providerId="ADAL" clId="{6E57A3E3-ECF9-4334-BC32-5E38800871D9}" dt="2023-07-10T21:16:39.334" v="205" actId="26606"/>
          <ac:spMkLst>
            <pc:docMk/>
            <pc:sldMk cId="3963085163" sldId="269"/>
            <ac:spMk id="14" creationId="{A8D57A06-A426-446D-B02C-A2DC6B62E45E}"/>
          </ac:spMkLst>
        </pc:spChg>
        <pc:picChg chg="mod">
          <ac:chgData name="Chilukuri Saipujitha" userId="67b45f7b-e4d0-49f5-bd57-351ca540772d" providerId="ADAL" clId="{6E57A3E3-ECF9-4334-BC32-5E38800871D9}" dt="2023-07-10T21:16:39.334" v="205" actId="26606"/>
          <ac:picMkLst>
            <pc:docMk/>
            <pc:sldMk cId="3963085163" sldId="269"/>
            <ac:picMk id="3" creationId="{0F9DDA56-AFD5-BD8A-FBA0-5F0695D59C8D}"/>
          </ac:picMkLst>
        </pc:picChg>
      </pc:sldChg>
      <pc:sldChg chg="addSp modSp mod setBg">
        <pc:chgData name="Chilukuri Saipujitha" userId="67b45f7b-e4d0-49f5-bd57-351ca540772d" providerId="ADAL" clId="{6E57A3E3-ECF9-4334-BC32-5E38800871D9}" dt="2023-07-10T21:16:43.916" v="206" actId="26606"/>
        <pc:sldMkLst>
          <pc:docMk/>
          <pc:sldMk cId="2618674398" sldId="270"/>
        </pc:sldMkLst>
        <pc:spChg chg="add">
          <ac:chgData name="Chilukuri Saipujitha" userId="67b45f7b-e4d0-49f5-bd57-351ca540772d" providerId="ADAL" clId="{6E57A3E3-ECF9-4334-BC32-5E38800871D9}" dt="2023-07-10T21:16:43.916" v="206" actId="26606"/>
          <ac:spMkLst>
            <pc:docMk/>
            <pc:sldMk cId="2618674398" sldId="270"/>
            <ac:spMk id="8" creationId="{AB8C311F-7253-4AED-9701-7FC0708C41C7}"/>
          </ac:spMkLst>
        </pc:spChg>
        <pc:spChg chg="add">
          <ac:chgData name="Chilukuri Saipujitha" userId="67b45f7b-e4d0-49f5-bd57-351ca540772d" providerId="ADAL" clId="{6E57A3E3-ECF9-4334-BC32-5E38800871D9}" dt="2023-07-10T21:16:43.916" v="206" actId="26606"/>
          <ac:spMkLst>
            <pc:docMk/>
            <pc:sldMk cId="2618674398" sldId="270"/>
            <ac:spMk id="10" creationId="{E2384209-CB15-4CDF-9D31-C44FD9A3F20D}"/>
          </ac:spMkLst>
        </pc:spChg>
        <pc:spChg chg="add">
          <ac:chgData name="Chilukuri Saipujitha" userId="67b45f7b-e4d0-49f5-bd57-351ca540772d" providerId="ADAL" clId="{6E57A3E3-ECF9-4334-BC32-5E38800871D9}" dt="2023-07-10T21:16:43.916" v="206" actId="26606"/>
          <ac:spMkLst>
            <pc:docMk/>
            <pc:sldMk cId="2618674398" sldId="270"/>
            <ac:spMk id="12" creationId="{2633B3B5-CC90-43F0-8714-D31D1F3F0209}"/>
          </ac:spMkLst>
        </pc:spChg>
        <pc:spChg chg="add">
          <ac:chgData name="Chilukuri Saipujitha" userId="67b45f7b-e4d0-49f5-bd57-351ca540772d" providerId="ADAL" clId="{6E57A3E3-ECF9-4334-BC32-5E38800871D9}" dt="2023-07-10T21:16:43.916" v="206" actId="26606"/>
          <ac:spMkLst>
            <pc:docMk/>
            <pc:sldMk cId="2618674398" sldId="270"/>
            <ac:spMk id="14" creationId="{A8D57A06-A426-446D-B02C-A2DC6B62E45E}"/>
          </ac:spMkLst>
        </pc:spChg>
        <pc:picChg chg="mod">
          <ac:chgData name="Chilukuri Saipujitha" userId="67b45f7b-e4d0-49f5-bd57-351ca540772d" providerId="ADAL" clId="{6E57A3E3-ECF9-4334-BC32-5E38800871D9}" dt="2023-07-10T21:16:43.916" v="206" actId="26606"/>
          <ac:picMkLst>
            <pc:docMk/>
            <pc:sldMk cId="2618674398" sldId="270"/>
            <ac:picMk id="3" creationId="{D6AD75AF-99EA-1EEF-3467-12279BE09167}"/>
          </ac:picMkLst>
        </pc:picChg>
      </pc:sldChg>
      <pc:sldChg chg="addSp modSp mod setBg">
        <pc:chgData name="Chilukuri Saipujitha" userId="67b45f7b-e4d0-49f5-bd57-351ca540772d" providerId="ADAL" clId="{6E57A3E3-ECF9-4334-BC32-5E38800871D9}" dt="2023-07-10T21:16:49.630" v="207" actId="26606"/>
        <pc:sldMkLst>
          <pc:docMk/>
          <pc:sldMk cId="3910883018" sldId="271"/>
        </pc:sldMkLst>
        <pc:spChg chg="add">
          <ac:chgData name="Chilukuri Saipujitha" userId="67b45f7b-e4d0-49f5-bd57-351ca540772d" providerId="ADAL" clId="{6E57A3E3-ECF9-4334-BC32-5E38800871D9}" dt="2023-07-10T21:16:49.630" v="207" actId="26606"/>
          <ac:spMkLst>
            <pc:docMk/>
            <pc:sldMk cId="3910883018" sldId="271"/>
            <ac:spMk id="8" creationId="{AB8C311F-7253-4AED-9701-7FC0708C41C7}"/>
          </ac:spMkLst>
        </pc:spChg>
        <pc:spChg chg="add">
          <ac:chgData name="Chilukuri Saipujitha" userId="67b45f7b-e4d0-49f5-bd57-351ca540772d" providerId="ADAL" clId="{6E57A3E3-ECF9-4334-BC32-5E38800871D9}" dt="2023-07-10T21:16:49.630" v="207" actId="26606"/>
          <ac:spMkLst>
            <pc:docMk/>
            <pc:sldMk cId="3910883018" sldId="271"/>
            <ac:spMk id="10" creationId="{E2384209-CB15-4CDF-9D31-C44FD9A3F20D}"/>
          </ac:spMkLst>
        </pc:spChg>
        <pc:spChg chg="add">
          <ac:chgData name="Chilukuri Saipujitha" userId="67b45f7b-e4d0-49f5-bd57-351ca540772d" providerId="ADAL" clId="{6E57A3E3-ECF9-4334-BC32-5E38800871D9}" dt="2023-07-10T21:16:49.630" v="207" actId="26606"/>
          <ac:spMkLst>
            <pc:docMk/>
            <pc:sldMk cId="3910883018" sldId="271"/>
            <ac:spMk id="12" creationId="{2633B3B5-CC90-43F0-8714-D31D1F3F0209}"/>
          </ac:spMkLst>
        </pc:spChg>
        <pc:spChg chg="add">
          <ac:chgData name="Chilukuri Saipujitha" userId="67b45f7b-e4d0-49f5-bd57-351ca540772d" providerId="ADAL" clId="{6E57A3E3-ECF9-4334-BC32-5E38800871D9}" dt="2023-07-10T21:16:49.630" v="207" actId="26606"/>
          <ac:spMkLst>
            <pc:docMk/>
            <pc:sldMk cId="3910883018" sldId="271"/>
            <ac:spMk id="14" creationId="{A8D57A06-A426-446D-B02C-A2DC6B62E45E}"/>
          </ac:spMkLst>
        </pc:spChg>
        <pc:picChg chg="mod">
          <ac:chgData name="Chilukuri Saipujitha" userId="67b45f7b-e4d0-49f5-bd57-351ca540772d" providerId="ADAL" clId="{6E57A3E3-ECF9-4334-BC32-5E38800871D9}" dt="2023-07-10T21:16:49.630" v="207" actId="26606"/>
          <ac:picMkLst>
            <pc:docMk/>
            <pc:sldMk cId="3910883018" sldId="271"/>
            <ac:picMk id="3" creationId="{64DDBABB-F6BF-0DCD-6E8C-2083F4A45452}"/>
          </ac:picMkLst>
        </pc:picChg>
      </pc:sldChg>
      <pc:sldChg chg="addSp modSp mod setBg">
        <pc:chgData name="Chilukuri Saipujitha" userId="67b45f7b-e4d0-49f5-bd57-351ca540772d" providerId="ADAL" clId="{6E57A3E3-ECF9-4334-BC32-5E38800871D9}" dt="2023-07-10T21:16:54.241" v="208" actId="26606"/>
        <pc:sldMkLst>
          <pc:docMk/>
          <pc:sldMk cId="547094986" sldId="272"/>
        </pc:sldMkLst>
        <pc:spChg chg="add">
          <ac:chgData name="Chilukuri Saipujitha" userId="67b45f7b-e4d0-49f5-bd57-351ca540772d" providerId="ADAL" clId="{6E57A3E3-ECF9-4334-BC32-5E38800871D9}" dt="2023-07-10T21:16:54.241" v="208" actId="26606"/>
          <ac:spMkLst>
            <pc:docMk/>
            <pc:sldMk cId="547094986" sldId="272"/>
            <ac:spMk id="8" creationId="{AB8C311F-7253-4AED-9701-7FC0708C41C7}"/>
          </ac:spMkLst>
        </pc:spChg>
        <pc:spChg chg="add">
          <ac:chgData name="Chilukuri Saipujitha" userId="67b45f7b-e4d0-49f5-bd57-351ca540772d" providerId="ADAL" clId="{6E57A3E3-ECF9-4334-BC32-5E38800871D9}" dt="2023-07-10T21:16:54.241" v="208" actId="26606"/>
          <ac:spMkLst>
            <pc:docMk/>
            <pc:sldMk cId="547094986" sldId="272"/>
            <ac:spMk id="10" creationId="{E2384209-CB15-4CDF-9D31-C44FD9A3F20D}"/>
          </ac:spMkLst>
        </pc:spChg>
        <pc:spChg chg="add">
          <ac:chgData name="Chilukuri Saipujitha" userId="67b45f7b-e4d0-49f5-bd57-351ca540772d" providerId="ADAL" clId="{6E57A3E3-ECF9-4334-BC32-5E38800871D9}" dt="2023-07-10T21:16:54.241" v="208" actId="26606"/>
          <ac:spMkLst>
            <pc:docMk/>
            <pc:sldMk cId="547094986" sldId="272"/>
            <ac:spMk id="12" creationId="{2633B3B5-CC90-43F0-8714-D31D1F3F0209}"/>
          </ac:spMkLst>
        </pc:spChg>
        <pc:spChg chg="add">
          <ac:chgData name="Chilukuri Saipujitha" userId="67b45f7b-e4d0-49f5-bd57-351ca540772d" providerId="ADAL" clId="{6E57A3E3-ECF9-4334-BC32-5E38800871D9}" dt="2023-07-10T21:16:54.241" v="208" actId="26606"/>
          <ac:spMkLst>
            <pc:docMk/>
            <pc:sldMk cId="547094986" sldId="272"/>
            <ac:spMk id="14" creationId="{A8D57A06-A426-446D-B02C-A2DC6B62E45E}"/>
          </ac:spMkLst>
        </pc:spChg>
        <pc:picChg chg="mod">
          <ac:chgData name="Chilukuri Saipujitha" userId="67b45f7b-e4d0-49f5-bd57-351ca540772d" providerId="ADAL" clId="{6E57A3E3-ECF9-4334-BC32-5E38800871D9}" dt="2023-07-10T21:16:54.241" v="208" actId="26606"/>
          <ac:picMkLst>
            <pc:docMk/>
            <pc:sldMk cId="547094986" sldId="272"/>
            <ac:picMk id="3" creationId="{610F3947-072E-9429-4492-56F9574B557A}"/>
          </ac:picMkLst>
        </pc:picChg>
      </pc:sldChg>
      <pc:sldChg chg="addSp modSp mod setBg">
        <pc:chgData name="Chilukuri Saipujitha" userId="67b45f7b-e4d0-49f5-bd57-351ca540772d" providerId="ADAL" clId="{6E57A3E3-ECF9-4334-BC32-5E38800871D9}" dt="2023-07-10T21:17:02.691" v="210" actId="27614"/>
        <pc:sldMkLst>
          <pc:docMk/>
          <pc:sldMk cId="1101377583" sldId="273"/>
        </pc:sldMkLst>
        <pc:spChg chg="add">
          <ac:chgData name="Chilukuri Saipujitha" userId="67b45f7b-e4d0-49f5-bd57-351ca540772d" providerId="ADAL" clId="{6E57A3E3-ECF9-4334-BC32-5E38800871D9}" dt="2023-07-10T21:16:59.898" v="209" actId="26606"/>
          <ac:spMkLst>
            <pc:docMk/>
            <pc:sldMk cId="1101377583" sldId="273"/>
            <ac:spMk id="8" creationId="{AB8C311F-7253-4AED-9701-7FC0708C41C7}"/>
          </ac:spMkLst>
        </pc:spChg>
        <pc:spChg chg="add">
          <ac:chgData name="Chilukuri Saipujitha" userId="67b45f7b-e4d0-49f5-bd57-351ca540772d" providerId="ADAL" clId="{6E57A3E3-ECF9-4334-BC32-5E38800871D9}" dt="2023-07-10T21:16:59.898" v="209" actId="26606"/>
          <ac:spMkLst>
            <pc:docMk/>
            <pc:sldMk cId="1101377583" sldId="273"/>
            <ac:spMk id="10" creationId="{E2384209-CB15-4CDF-9D31-C44FD9A3F20D}"/>
          </ac:spMkLst>
        </pc:spChg>
        <pc:spChg chg="add">
          <ac:chgData name="Chilukuri Saipujitha" userId="67b45f7b-e4d0-49f5-bd57-351ca540772d" providerId="ADAL" clId="{6E57A3E3-ECF9-4334-BC32-5E38800871D9}" dt="2023-07-10T21:16:59.898" v="209" actId="26606"/>
          <ac:spMkLst>
            <pc:docMk/>
            <pc:sldMk cId="1101377583" sldId="273"/>
            <ac:spMk id="12" creationId="{2633B3B5-CC90-43F0-8714-D31D1F3F0209}"/>
          </ac:spMkLst>
        </pc:spChg>
        <pc:spChg chg="add">
          <ac:chgData name="Chilukuri Saipujitha" userId="67b45f7b-e4d0-49f5-bd57-351ca540772d" providerId="ADAL" clId="{6E57A3E3-ECF9-4334-BC32-5E38800871D9}" dt="2023-07-10T21:16:59.898" v="209" actId="26606"/>
          <ac:spMkLst>
            <pc:docMk/>
            <pc:sldMk cId="1101377583" sldId="273"/>
            <ac:spMk id="14" creationId="{A8D57A06-A426-446D-B02C-A2DC6B62E45E}"/>
          </ac:spMkLst>
        </pc:spChg>
        <pc:picChg chg="mod">
          <ac:chgData name="Chilukuri Saipujitha" userId="67b45f7b-e4d0-49f5-bd57-351ca540772d" providerId="ADAL" clId="{6E57A3E3-ECF9-4334-BC32-5E38800871D9}" dt="2023-07-10T21:17:02.691" v="210" actId="27614"/>
          <ac:picMkLst>
            <pc:docMk/>
            <pc:sldMk cId="1101377583" sldId="273"/>
            <ac:picMk id="3" creationId="{7AD45899-CF2F-20CD-99A7-AC6BDA181007}"/>
          </ac:picMkLst>
        </pc:picChg>
      </pc:sldChg>
      <pc:sldChg chg="addSp modSp mod setBg">
        <pc:chgData name="Chilukuri Saipujitha" userId="67b45f7b-e4d0-49f5-bd57-351ca540772d" providerId="ADAL" clId="{6E57A3E3-ECF9-4334-BC32-5E38800871D9}" dt="2023-07-10T21:17:19.070" v="211" actId="26606"/>
        <pc:sldMkLst>
          <pc:docMk/>
          <pc:sldMk cId="786893449" sldId="274"/>
        </pc:sldMkLst>
        <pc:spChg chg="add">
          <ac:chgData name="Chilukuri Saipujitha" userId="67b45f7b-e4d0-49f5-bd57-351ca540772d" providerId="ADAL" clId="{6E57A3E3-ECF9-4334-BC32-5E38800871D9}" dt="2023-07-10T21:17:19.070" v="211" actId="26606"/>
          <ac:spMkLst>
            <pc:docMk/>
            <pc:sldMk cId="786893449" sldId="274"/>
            <ac:spMk id="8" creationId="{AB8C311F-7253-4AED-9701-7FC0708C41C7}"/>
          </ac:spMkLst>
        </pc:spChg>
        <pc:spChg chg="add">
          <ac:chgData name="Chilukuri Saipujitha" userId="67b45f7b-e4d0-49f5-bd57-351ca540772d" providerId="ADAL" clId="{6E57A3E3-ECF9-4334-BC32-5E38800871D9}" dt="2023-07-10T21:17:19.070" v="211" actId="26606"/>
          <ac:spMkLst>
            <pc:docMk/>
            <pc:sldMk cId="786893449" sldId="274"/>
            <ac:spMk id="10" creationId="{E2384209-CB15-4CDF-9D31-C44FD9A3F20D}"/>
          </ac:spMkLst>
        </pc:spChg>
        <pc:spChg chg="add">
          <ac:chgData name="Chilukuri Saipujitha" userId="67b45f7b-e4d0-49f5-bd57-351ca540772d" providerId="ADAL" clId="{6E57A3E3-ECF9-4334-BC32-5E38800871D9}" dt="2023-07-10T21:17:19.070" v="211" actId="26606"/>
          <ac:spMkLst>
            <pc:docMk/>
            <pc:sldMk cId="786893449" sldId="274"/>
            <ac:spMk id="12" creationId="{2633B3B5-CC90-43F0-8714-D31D1F3F0209}"/>
          </ac:spMkLst>
        </pc:spChg>
        <pc:spChg chg="add">
          <ac:chgData name="Chilukuri Saipujitha" userId="67b45f7b-e4d0-49f5-bd57-351ca540772d" providerId="ADAL" clId="{6E57A3E3-ECF9-4334-BC32-5E38800871D9}" dt="2023-07-10T21:17:19.070" v="211" actId="26606"/>
          <ac:spMkLst>
            <pc:docMk/>
            <pc:sldMk cId="786893449" sldId="274"/>
            <ac:spMk id="14" creationId="{A8D57A06-A426-446D-B02C-A2DC6B62E45E}"/>
          </ac:spMkLst>
        </pc:spChg>
        <pc:picChg chg="mod">
          <ac:chgData name="Chilukuri Saipujitha" userId="67b45f7b-e4d0-49f5-bd57-351ca540772d" providerId="ADAL" clId="{6E57A3E3-ECF9-4334-BC32-5E38800871D9}" dt="2023-07-10T21:17:19.070" v="211" actId="26606"/>
          <ac:picMkLst>
            <pc:docMk/>
            <pc:sldMk cId="786893449" sldId="274"/>
            <ac:picMk id="3" creationId="{55CEFC63-3030-B480-1781-F0DF1F390B12}"/>
          </ac:picMkLst>
        </pc:picChg>
      </pc:sldChg>
      <pc:sldChg chg="addSp modSp mod setBg">
        <pc:chgData name="Chilukuri Saipujitha" userId="67b45f7b-e4d0-49f5-bd57-351ca540772d" providerId="ADAL" clId="{6E57A3E3-ECF9-4334-BC32-5E38800871D9}" dt="2023-07-10T21:17:23.923" v="212" actId="26606"/>
        <pc:sldMkLst>
          <pc:docMk/>
          <pc:sldMk cId="2998789452" sldId="275"/>
        </pc:sldMkLst>
        <pc:spChg chg="add">
          <ac:chgData name="Chilukuri Saipujitha" userId="67b45f7b-e4d0-49f5-bd57-351ca540772d" providerId="ADAL" clId="{6E57A3E3-ECF9-4334-BC32-5E38800871D9}" dt="2023-07-10T21:17:23.923" v="212" actId="26606"/>
          <ac:spMkLst>
            <pc:docMk/>
            <pc:sldMk cId="2998789452" sldId="275"/>
            <ac:spMk id="8" creationId="{AB8C311F-7253-4AED-9701-7FC0708C41C7}"/>
          </ac:spMkLst>
        </pc:spChg>
        <pc:spChg chg="add">
          <ac:chgData name="Chilukuri Saipujitha" userId="67b45f7b-e4d0-49f5-bd57-351ca540772d" providerId="ADAL" clId="{6E57A3E3-ECF9-4334-BC32-5E38800871D9}" dt="2023-07-10T21:17:23.923" v="212" actId="26606"/>
          <ac:spMkLst>
            <pc:docMk/>
            <pc:sldMk cId="2998789452" sldId="275"/>
            <ac:spMk id="10" creationId="{E2384209-CB15-4CDF-9D31-C44FD9A3F20D}"/>
          </ac:spMkLst>
        </pc:spChg>
        <pc:spChg chg="add">
          <ac:chgData name="Chilukuri Saipujitha" userId="67b45f7b-e4d0-49f5-bd57-351ca540772d" providerId="ADAL" clId="{6E57A3E3-ECF9-4334-BC32-5E38800871D9}" dt="2023-07-10T21:17:23.923" v="212" actId="26606"/>
          <ac:spMkLst>
            <pc:docMk/>
            <pc:sldMk cId="2998789452" sldId="275"/>
            <ac:spMk id="12" creationId="{2633B3B5-CC90-43F0-8714-D31D1F3F0209}"/>
          </ac:spMkLst>
        </pc:spChg>
        <pc:spChg chg="add">
          <ac:chgData name="Chilukuri Saipujitha" userId="67b45f7b-e4d0-49f5-bd57-351ca540772d" providerId="ADAL" clId="{6E57A3E3-ECF9-4334-BC32-5E38800871D9}" dt="2023-07-10T21:17:23.923" v="212" actId="26606"/>
          <ac:spMkLst>
            <pc:docMk/>
            <pc:sldMk cId="2998789452" sldId="275"/>
            <ac:spMk id="14" creationId="{A8D57A06-A426-446D-B02C-A2DC6B62E45E}"/>
          </ac:spMkLst>
        </pc:spChg>
        <pc:picChg chg="mod">
          <ac:chgData name="Chilukuri Saipujitha" userId="67b45f7b-e4d0-49f5-bd57-351ca540772d" providerId="ADAL" clId="{6E57A3E3-ECF9-4334-BC32-5E38800871D9}" dt="2023-07-10T21:17:23.923" v="212" actId="26606"/>
          <ac:picMkLst>
            <pc:docMk/>
            <pc:sldMk cId="2998789452" sldId="275"/>
            <ac:picMk id="3" creationId="{3F22D457-CAB9-0BE8-C7C6-2D23CC8EB346}"/>
          </ac:picMkLst>
        </pc:picChg>
      </pc:sldChg>
      <pc:sldChg chg="addSp modSp mod setBg">
        <pc:chgData name="Chilukuri Saipujitha" userId="67b45f7b-e4d0-49f5-bd57-351ca540772d" providerId="ADAL" clId="{6E57A3E3-ECF9-4334-BC32-5E38800871D9}" dt="2023-07-10T21:17:30.531" v="213" actId="26606"/>
        <pc:sldMkLst>
          <pc:docMk/>
          <pc:sldMk cId="2797393428" sldId="276"/>
        </pc:sldMkLst>
        <pc:spChg chg="add">
          <ac:chgData name="Chilukuri Saipujitha" userId="67b45f7b-e4d0-49f5-bd57-351ca540772d" providerId="ADAL" clId="{6E57A3E3-ECF9-4334-BC32-5E38800871D9}" dt="2023-07-10T21:17:30.531" v="213" actId="26606"/>
          <ac:spMkLst>
            <pc:docMk/>
            <pc:sldMk cId="2797393428" sldId="276"/>
            <ac:spMk id="14" creationId="{AB8C311F-7253-4AED-9701-7FC0708C41C7}"/>
          </ac:spMkLst>
        </pc:spChg>
        <pc:spChg chg="add">
          <ac:chgData name="Chilukuri Saipujitha" userId="67b45f7b-e4d0-49f5-bd57-351ca540772d" providerId="ADAL" clId="{6E57A3E3-ECF9-4334-BC32-5E38800871D9}" dt="2023-07-10T21:17:30.531" v="213" actId="26606"/>
          <ac:spMkLst>
            <pc:docMk/>
            <pc:sldMk cId="2797393428" sldId="276"/>
            <ac:spMk id="16" creationId="{E2384209-CB15-4CDF-9D31-C44FD9A3F20D}"/>
          </ac:spMkLst>
        </pc:spChg>
        <pc:spChg chg="add">
          <ac:chgData name="Chilukuri Saipujitha" userId="67b45f7b-e4d0-49f5-bd57-351ca540772d" providerId="ADAL" clId="{6E57A3E3-ECF9-4334-BC32-5E38800871D9}" dt="2023-07-10T21:17:30.531" v="213" actId="26606"/>
          <ac:spMkLst>
            <pc:docMk/>
            <pc:sldMk cId="2797393428" sldId="276"/>
            <ac:spMk id="18" creationId="{2633B3B5-CC90-43F0-8714-D31D1F3F0209}"/>
          </ac:spMkLst>
        </pc:spChg>
        <pc:spChg chg="add">
          <ac:chgData name="Chilukuri Saipujitha" userId="67b45f7b-e4d0-49f5-bd57-351ca540772d" providerId="ADAL" clId="{6E57A3E3-ECF9-4334-BC32-5E38800871D9}" dt="2023-07-10T21:17:30.531" v="213" actId="26606"/>
          <ac:spMkLst>
            <pc:docMk/>
            <pc:sldMk cId="2797393428" sldId="276"/>
            <ac:spMk id="20" creationId="{A8D57A06-A426-446D-B02C-A2DC6B62E45E}"/>
          </ac:spMkLst>
        </pc:spChg>
        <pc:picChg chg="mod">
          <ac:chgData name="Chilukuri Saipujitha" userId="67b45f7b-e4d0-49f5-bd57-351ca540772d" providerId="ADAL" clId="{6E57A3E3-ECF9-4334-BC32-5E38800871D9}" dt="2023-07-10T21:17:30.531" v="213" actId="26606"/>
          <ac:picMkLst>
            <pc:docMk/>
            <pc:sldMk cId="2797393428" sldId="276"/>
            <ac:picMk id="9" creationId="{4EE2DF6C-B8D5-B5F8-3947-EFCDE6AA8705}"/>
          </ac:picMkLst>
        </pc:picChg>
      </pc:sldChg>
      <pc:sldChg chg="addSp modSp mod setBg">
        <pc:chgData name="Chilukuri Saipujitha" userId="67b45f7b-e4d0-49f5-bd57-351ca540772d" providerId="ADAL" clId="{6E57A3E3-ECF9-4334-BC32-5E38800871D9}" dt="2023-07-10T21:17:39.866" v="214" actId="26606"/>
        <pc:sldMkLst>
          <pc:docMk/>
          <pc:sldMk cId="1772657220" sldId="277"/>
        </pc:sldMkLst>
        <pc:spChg chg="add">
          <ac:chgData name="Chilukuri Saipujitha" userId="67b45f7b-e4d0-49f5-bd57-351ca540772d" providerId="ADAL" clId="{6E57A3E3-ECF9-4334-BC32-5E38800871D9}" dt="2023-07-10T21:17:39.866" v="214" actId="26606"/>
          <ac:spMkLst>
            <pc:docMk/>
            <pc:sldMk cId="1772657220" sldId="277"/>
            <ac:spMk id="8" creationId="{AB8C311F-7253-4AED-9701-7FC0708C41C7}"/>
          </ac:spMkLst>
        </pc:spChg>
        <pc:spChg chg="add">
          <ac:chgData name="Chilukuri Saipujitha" userId="67b45f7b-e4d0-49f5-bd57-351ca540772d" providerId="ADAL" clId="{6E57A3E3-ECF9-4334-BC32-5E38800871D9}" dt="2023-07-10T21:17:39.866" v="214" actId="26606"/>
          <ac:spMkLst>
            <pc:docMk/>
            <pc:sldMk cId="1772657220" sldId="277"/>
            <ac:spMk id="10" creationId="{E2384209-CB15-4CDF-9D31-C44FD9A3F20D}"/>
          </ac:spMkLst>
        </pc:spChg>
        <pc:spChg chg="add">
          <ac:chgData name="Chilukuri Saipujitha" userId="67b45f7b-e4d0-49f5-bd57-351ca540772d" providerId="ADAL" clId="{6E57A3E3-ECF9-4334-BC32-5E38800871D9}" dt="2023-07-10T21:17:39.866" v="214" actId="26606"/>
          <ac:spMkLst>
            <pc:docMk/>
            <pc:sldMk cId="1772657220" sldId="277"/>
            <ac:spMk id="12" creationId="{2633B3B5-CC90-43F0-8714-D31D1F3F0209}"/>
          </ac:spMkLst>
        </pc:spChg>
        <pc:spChg chg="add">
          <ac:chgData name="Chilukuri Saipujitha" userId="67b45f7b-e4d0-49f5-bd57-351ca540772d" providerId="ADAL" clId="{6E57A3E3-ECF9-4334-BC32-5E38800871D9}" dt="2023-07-10T21:17:39.866" v="214" actId="26606"/>
          <ac:spMkLst>
            <pc:docMk/>
            <pc:sldMk cId="1772657220" sldId="277"/>
            <ac:spMk id="14" creationId="{A8D57A06-A426-446D-B02C-A2DC6B62E45E}"/>
          </ac:spMkLst>
        </pc:spChg>
        <pc:picChg chg="mod">
          <ac:chgData name="Chilukuri Saipujitha" userId="67b45f7b-e4d0-49f5-bd57-351ca540772d" providerId="ADAL" clId="{6E57A3E3-ECF9-4334-BC32-5E38800871D9}" dt="2023-07-10T21:17:39.866" v="214" actId="26606"/>
          <ac:picMkLst>
            <pc:docMk/>
            <pc:sldMk cId="1772657220" sldId="277"/>
            <ac:picMk id="3" creationId="{2588A8E5-202F-B08C-6AAA-5CE419694C36}"/>
          </ac:picMkLst>
        </pc:picChg>
      </pc:sldChg>
      <pc:sldChg chg="addSp modSp mod setBg">
        <pc:chgData name="Chilukuri Saipujitha" userId="67b45f7b-e4d0-49f5-bd57-351ca540772d" providerId="ADAL" clId="{6E57A3E3-ECF9-4334-BC32-5E38800871D9}" dt="2023-07-10T21:17:44.027" v="215" actId="26606"/>
        <pc:sldMkLst>
          <pc:docMk/>
          <pc:sldMk cId="3645060380" sldId="278"/>
        </pc:sldMkLst>
        <pc:spChg chg="add">
          <ac:chgData name="Chilukuri Saipujitha" userId="67b45f7b-e4d0-49f5-bd57-351ca540772d" providerId="ADAL" clId="{6E57A3E3-ECF9-4334-BC32-5E38800871D9}" dt="2023-07-10T21:17:44.027" v="215" actId="26606"/>
          <ac:spMkLst>
            <pc:docMk/>
            <pc:sldMk cId="3645060380" sldId="278"/>
            <ac:spMk id="8" creationId="{AB8C311F-7253-4AED-9701-7FC0708C41C7}"/>
          </ac:spMkLst>
        </pc:spChg>
        <pc:spChg chg="add">
          <ac:chgData name="Chilukuri Saipujitha" userId="67b45f7b-e4d0-49f5-bd57-351ca540772d" providerId="ADAL" clId="{6E57A3E3-ECF9-4334-BC32-5E38800871D9}" dt="2023-07-10T21:17:44.027" v="215" actId="26606"/>
          <ac:spMkLst>
            <pc:docMk/>
            <pc:sldMk cId="3645060380" sldId="278"/>
            <ac:spMk id="10" creationId="{E2384209-CB15-4CDF-9D31-C44FD9A3F20D}"/>
          </ac:spMkLst>
        </pc:spChg>
        <pc:spChg chg="add">
          <ac:chgData name="Chilukuri Saipujitha" userId="67b45f7b-e4d0-49f5-bd57-351ca540772d" providerId="ADAL" clId="{6E57A3E3-ECF9-4334-BC32-5E38800871D9}" dt="2023-07-10T21:17:44.027" v="215" actId="26606"/>
          <ac:spMkLst>
            <pc:docMk/>
            <pc:sldMk cId="3645060380" sldId="278"/>
            <ac:spMk id="12" creationId="{2633B3B5-CC90-43F0-8714-D31D1F3F0209}"/>
          </ac:spMkLst>
        </pc:spChg>
        <pc:spChg chg="add">
          <ac:chgData name="Chilukuri Saipujitha" userId="67b45f7b-e4d0-49f5-bd57-351ca540772d" providerId="ADAL" clId="{6E57A3E3-ECF9-4334-BC32-5E38800871D9}" dt="2023-07-10T21:17:44.027" v="215" actId="26606"/>
          <ac:spMkLst>
            <pc:docMk/>
            <pc:sldMk cId="3645060380" sldId="278"/>
            <ac:spMk id="14" creationId="{A8D57A06-A426-446D-B02C-A2DC6B62E45E}"/>
          </ac:spMkLst>
        </pc:spChg>
        <pc:picChg chg="mod">
          <ac:chgData name="Chilukuri Saipujitha" userId="67b45f7b-e4d0-49f5-bd57-351ca540772d" providerId="ADAL" clId="{6E57A3E3-ECF9-4334-BC32-5E38800871D9}" dt="2023-07-10T21:17:44.027" v="215" actId="26606"/>
          <ac:picMkLst>
            <pc:docMk/>
            <pc:sldMk cId="3645060380" sldId="278"/>
            <ac:picMk id="3" creationId="{386FC018-6ECE-B135-9F9F-5ADBC310D64C}"/>
          </ac:picMkLst>
        </pc:picChg>
      </pc:sldChg>
      <pc:sldChg chg="addSp delSp modSp mod setBg">
        <pc:chgData name="Chilukuri Saipujitha" userId="67b45f7b-e4d0-49f5-bd57-351ca540772d" providerId="ADAL" clId="{6E57A3E3-ECF9-4334-BC32-5E38800871D9}" dt="2023-07-10T21:17:49.801" v="218" actId="26606"/>
        <pc:sldMkLst>
          <pc:docMk/>
          <pc:sldMk cId="3374436008" sldId="279"/>
        </pc:sldMkLst>
        <pc:spChg chg="add del">
          <ac:chgData name="Chilukuri Saipujitha" userId="67b45f7b-e4d0-49f5-bd57-351ca540772d" providerId="ADAL" clId="{6E57A3E3-ECF9-4334-BC32-5E38800871D9}" dt="2023-07-10T21:17:49.796" v="217" actId="26606"/>
          <ac:spMkLst>
            <pc:docMk/>
            <pc:sldMk cId="3374436008" sldId="279"/>
            <ac:spMk id="8" creationId="{ED55A19D-297C-4231-AD1F-08EF9B4AA8F4}"/>
          </ac:spMkLst>
        </pc:spChg>
        <pc:spChg chg="add del">
          <ac:chgData name="Chilukuri Saipujitha" userId="67b45f7b-e4d0-49f5-bd57-351ca540772d" providerId="ADAL" clId="{6E57A3E3-ECF9-4334-BC32-5E38800871D9}" dt="2023-07-10T21:17:49.796" v="217" actId="26606"/>
          <ac:spMkLst>
            <pc:docMk/>
            <pc:sldMk cId="3374436008" sldId="279"/>
            <ac:spMk id="10" creationId="{EBAB6C56-3D38-4923-996E-BD474BBB91E9}"/>
          </ac:spMkLst>
        </pc:spChg>
        <pc:spChg chg="add del">
          <ac:chgData name="Chilukuri Saipujitha" userId="67b45f7b-e4d0-49f5-bd57-351ca540772d" providerId="ADAL" clId="{6E57A3E3-ECF9-4334-BC32-5E38800871D9}" dt="2023-07-10T21:17:49.796" v="217" actId="26606"/>
          <ac:spMkLst>
            <pc:docMk/>
            <pc:sldMk cId="3374436008" sldId="279"/>
            <ac:spMk id="12" creationId="{20CD21DB-082D-417D-A5AB-FC838AF9D944}"/>
          </ac:spMkLst>
        </pc:spChg>
        <pc:spChg chg="add">
          <ac:chgData name="Chilukuri Saipujitha" userId="67b45f7b-e4d0-49f5-bd57-351ca540772d" providerId="ADAL" clId="{6E57A3E3-ECF9-4334-BC32-5E38800871D9}" dt="2023-07-10T21:17:49.801" v="218" actId="26606"/>
          <ac:spMkLst>
            <pc:docMk/>
            <pc:sldMk cId="3374436008" sldId="279"/>
            <ac:spMk id="14" creationId="{A8D57A06-A426-446D-B02C-A2DC6B62E45E}"/>
          </ac:spMkLst>
        </pc:spChg>
        <pc:spChg chg="add">
          <ac:chgData name="Chilukuri Saipujitha" userId="67b45f7b-e4d0-49f5-bd57-351ca540772d" providerId="ADAL" clId="{6E57A3E3-ECF9-4334-BC32-5E38800871D9}" dt="2023-07-10T21:17:49.801" v="218" actId="26606"/>
          <ac:spMkLst>
            <pc:docMk/>
            <pc:sldMk cId="3374436008" sldId="279"/>
            <ac:spMk id="15" creationId="{AB8C311F-7253-4AED-9701-7FC0708C41C7}"/>
          </ac:spMkLst>
        </pc:spChg>
        <pc:spChg chg="add">
          <ac:chgData name="Chilukuri Saipujitha" userId="67b45f7b-e4d0-49f5-bd57-351ca540772d" providerId="ADAL" clId="{6E57A3E3-ECF9-4334-BC32-5E38800871D9}" dt="2023-07-10T21:17:49.801" v="218" actId="26606"/>
          <ac:spMkLst>
            <pc:docMk/>
            <pc:sldMk cId="3374436008" sldId="279"/>
            <ac:spMk id="16" creationId="{E2384209-CB15-4CDF-9D31-C44FD9A3F20D}"/>
          </ac:spMkLst>
        </pc:spChg>
        <pc:spChg chg="add">
          <ac:chgData name="Chilukuri Saipujitha" userId="67b45f7b-e4d0-49f5-bd57-351ca540772d" providerId="ADAL" clId="{6E57A3E3-ECF9-4334-BC32-5E38800871D9}" dt="2023-07-10T21:17:49.801" v="218" actId="26606"/>
          <ac:spMkLst>
            <pc:docMk/>
            <pc:sldMk cId="3374436008" sldId="279"/>
            <ac:spMk id="17" creationId="{2633B3B5-CC90-43F0-8714-D31D1F3F0209}"/>
          </ac:spMkLst>
        </pc:spChg>
        <pc:picChg chg="mod">
          <ac:chgData name="Chilukuri Saipujitha" userId="67b45f7b-e4d0-49f5-bd57-351ca540772d" providerId="ADAL" clId="{6E57A3E3-ECF9-4334-BC32-5E38800871D9}" dt="2023-07-10T21:17:49.801" v="218" actId="26606"/>
          <ac:picMkLst>
            <pc:docMk/>
            <pc:sldMk cId="3374436008" sldId="279"/>
            <ac:picMk id="3" creationId="{7E6DCA2A-C4D3-B239-583C-9A6CE58F3ED7}"/>
          </ac:picMkLst>
        </pc:picChg>
      </pc:sldChg>
      <pc:sldChg chg="addSp modSp mod setBg">
        <pc:chgData name="Chilukuri Saipujitha" userId="67b45f7b-e4d0-49f5-bd57-351ca540772d" providerId="ADAL" clId="{6E57A3E3-ECF9-4334-BC32-5E38800871D9}" dt="2023-07-10T21:17:53.277" v="219" actId="26606"/>
        <pc:sldMkLst>
          <pc:docMk/>
          <pc:sldMk cId="3611405726" sldId="280"/>
        </pc:sldMkLst>
        <pc:spChg chg="add">
          <ac:chgData name="Chilukuri Saipujitha" userId="67b45f7b-e4d0-49f5-bd57-351ca540772d" providerId="ADAL" clId="{6E57A3E3-ECF9-4334-BC32-5E38800871D9}" dt="2023-07-10T21:17:53.277" v="219" actId="26606"/>
          <ac:spMkLst>
            <pc:docMk/>
            <pc:sldMk cId="3611405726" sldId="280"/>
            <ac:spMk id="8" creationId="{AB8C311F-7253-4AED-9701-7FC0708C41C7}"/>
          </ac:spMkLst>
        </pc:spChg>
        <pc:spChg chg="add">
          <ac:chgData name="Chilukuri Saipujitha" userId="67b45f7b-e4d0-49f5-bd57-351ca540772d" providerId="ADAL" clId="{6E57A3E3-ECF9-4334-BC32-5E38800871D9}" dt="2023-07-10T21:17:53.277" v="219" actId="26606"/>
          <ac:spMkLst>
            <pc:docMk/>
            <pc:sldMk cId="3611405726" sldId="280"/>
            <ac:spMk id="10" creationId="{E2384209-CB15-4CDF-9D31-C44FD9A3F20D}"/>
          </ac:spMkLst>
        </pc:spChg>
        <pc:spChg chg="add">
          <ac:chgData name="Chilukuri Saipujitha" userId="67b45f7b-e4d0-49f5-bd57-351ca540772d" providerId="ADAL" clId="{6E57A3E3-ECF9-4334-BC32-5E38800871D9}" dt="2023-07-10T21:17:53.277" v="219" actId="26606"/>
          <ac:spMkLst>
            <pc:docMk/>
            <pc:sldMk cId="3611405726" sldId="280"/>
            <ac:spMk id="12" creationId="{2633B3B5-CC90-43F0-8714-D31D1F3F0209}"/>
          </ac:spMkLst>
        </pc:spChg>
        <pc:spChg chg="add">
          <ac:chgData name="Chilukuri Saipujitha" userId="67b45f7b-e4d0-49f5-bd57-351ca540772d" providerId="ADAL" clId="{6E57A3E3-ECF9-4334-BC32-5E38800871D9}" dt="2023-07-10T21:17:53.277" v="219" actId="26606"/>
          <ac:spMkLst>
            <pc:docMk/>
            <pc:sldMk cId="3611405726" sldId="280"/>
            <ac:spMk id="14" creationId="{A8D57A06-A426-446D-B02C-A2DC6B62E45E}"/>
          </ac:spMkLst>
        </pc:spChg>
        <pc:picChg chg="mod">
          <ac:chgData name="Chilukuri Saipujitha" userId="67b45f7b-e4d0-49f5-bd57-351ca540772d" providerId="ADAL" clId="{6E57A3E3-ECF9-4334-BC32-5E38800871D9}" dt="2023-07-10T21:17:53.277" v="219" actId="26606"/>
          <ac:picMkLst>
            <pc:docMk/>
            <pc:sldMk cId="3611405726" sldId="280"/>
            <ac:picMk id="3" creationId="{A5DB0303-E8F1-C265-CE8C-190691B99959}"/>
          </ac:picMkLst>
        </pc:picChg>
      </pc:sldChg>
      <pc:sldChg chg="addSp modSp mod setBg">
        <pc:chgData name="Chilukuri Saipujitha" userId="67b45f7b-e4d0-49f5-bd57-351ca540772d" providerId="ADAL" clId="{6E57A3E3-ECF9-4334-BC32-5E38800871D9}" dt="2023-07-10T21:17:58.849" v="220" actId="26606"/>
        <pc:sldMkLst>
          <pc:docMk/>
          <pc:sldMk cId="2651842411" sldId="281"/>
        </pc:sldMkLst>
        <pc:spChg chg="add">
          <ac:chgData name="Chilukuri Saipujitha" userId="67b45f7b-e4d0-49f5-bd57-351ca540772d" providerId="ADAL" clId="{6E57A3E3-ECF9-4334-BC32-5E38800871D9}" dt="2023-07-10T21:17:58.849" v="220" actId="26606"/>
          <ac:spMkLst>
            <pc:docMk/>
            <pc:sldMk cId="2651842411" sldId="281"/>
            <ac:spMk id="8" creationId="{AB8C311F-7253-4AED-9701-7FC0708C41C7}"/>
          </ac:spMkLst>
        </pc:spChg>
        <pc:spChg chg="add">
          <ac:chgData name="Chilukuri Saipujitha" userId="67b45f7b-e4d0-49f5-bd57-351ca540772d" providerId="ADAL" clId="{6E57A3E3-ECF9-4334-BC32-5E38800871D9}" dt="2023-07-10T21:17:58.849" v="220" actId="26606"/>
          <ac:spMkLst>
            <pc:docMk/>
            <pc:sldMk cId="2651842411" sldId="281"/>
            <ac:spMk id="10" creationId="{E2384209-CB15-4CDF-9D31-C44FD9A3F20D}"/>
          </ac:spMkLst>
        </pc:spChg>
        <pc:spChg chg="add">
          <ac:chgData name="Chilukuri Saipujitha" userId="67b45f7b-e4d0-49f5-bd57-351ca540772d" providerId="ADAL" clId="{6E57A3E3-ECF9-4334-BC32-5E38800871D9}" dt="2023-07-10T21:17:58.849" v="220" actId="26606"/>
          <ac:spMkLst>
            <pc:docMk/>
            <pc:sldMk cId="2651842411" sldId="281"/>
            <ac:spMk id="12" creationId="{2633B3B5-CC90-43F0-8714-D31D1F3F0209}"/>
          </ac:spMkLst>
        </pc:spChg>
        <pc:spChg chg="add">
          <ac:chgData name="Chilukuri Saipujitha" userId="67b45f7b-e4d0-49f5-bd57-351ca540772d" providerId="ADAL" clId="{6E57A3E3-ECF9-4334-BC32-5E38800871D9}" dt="2023-07-10T21:17:58.849" v="220" actId="26606"/>
          <ac:spMkLst>
            <pc:docMk/>
            <pc:sldMk cId="2651842411" sldId="281"/>
            <ac:spMk id="14" creationId="{A8D57A06-A426-446D-B02C-A2DC6B62E45E}"/>
          </ac:spMkLst>
        </pc:spChg>
        <pc:picChg chg="mod">
          <ac:chgData name="Chilukuri Saipujitha" userId="67b45f7b-e4d0-49f5-bd57-351ca540772d" providerId="ADAL" clId="{6E57A3E3-ECF9-4334-BC32-5E38800871D9}" dt="2023-07-10T21:17:58.849" v="220" actId="26606"/>
          <ac:picMkLst>
            <pc:docMk/>
            <pc:sldMk cId="2651842411" sldId="281"/>
            <ac:picMk id="3" creationId="{52F72681-3A33-FF31-11DF-71C55768BE73}"/>
          </ac:picMkLst>
        </pc:picChg>
      </pc:sldChg>
      <pc:sldChg chg="addSp modSp mod setBg">
        <pc:chgData name="Chilukuri Saipujitha" userId="67b45f7b-e4d0-49f5-bd57-351ca540772d" providerId="ADAL" clId="{6E57A3E3-ECF9-4334-BC32-5E38800871D9}" dt="2023-07-10T21:18:03.639" v="221" actId="26606"/>
        <pc:sldMkLst>
          <pc:docMk/>
          <pc:sldMk cId="2837203780" sldId="282"/>
        </pc:sldMkLst>
        <pc:spChg chg="add">
          <ac:chgData name="Chilukuri Saipujitha" userId="67b45f7b-e4d0-49f5-bd57-351ca540772d" providerId="ADAL" clId="{6E57A3E3-ECF9-4334-BC32-5E38800871D9}" dt="2023-07-10T21:18:03.639" v="221" actId="26606"/>
          <ac:spMkLst>
            <pc:docMk/>
            <pc:sldMk cId="2837203780" sldId="282"/>
            <ac:spMk id="8" creationId="{AB8C311F-7253-4AED-9701-7FC0708C41C7}"/>
          </ac:spMkLst>
        </pc:spChg>
        <pc:spChg chg="add">
          <ac:chgData name="Chilukuri Saipujitha" userId="67b45f7b-e4d0-49f5-bd57-351ca540772d" providerId="ADAL" clId="{6E57A3E3-ECF9-4334-BC32-5E38800871D9}" dt="2023-07-10T21:18:03.639" v="221" actId="26606"/>
          <ac:spMkLst>
            <pc:docMk/>
            <pc:sldMk cId="2837203780" sldId="282"/>
            <ac:spMk id="10" creationId="{E2384209-CB15-4CDF-9D31-C44FD9A3F20D}"/>
          </ac:spMkLst>
        </pc:spChg>
        <pc:spChg chg="add">
          <ac:chgData name="Chilukuri Saipujitha" userId="67b45f7b-e4d0-49f5-bd57-351ca540772d" providerId="ADAL" clId="{6E57A3E3-ECF9-4334-BC32-5E38800871D9}" dt="2023-07-10T21:18:03.639" v="221" actId="26606"/>
          <ac:spMkLst>
            <pc:docMk/>
            <pc:sldMk cId="2837203780" sldId="282"/>
            <ac:spMk id="12" creationId="{2633B3B5-CC90-43F0-8714-D31D1F3F0209}"/>
          </ac:spMkLst>
        </pc:spChg>
        <pc:spChg chg="add">
          <ac:chgData name="Chilukuri Saipujitha" userId="67b45f7b-e4d0-49f5-bd57-351ca540772d" providerId="ADAL" clId="{6E57A3E3-ECF9-4334-BC32-5E38800871D9}" dt="2023-07-10T21:18:03.639" v="221" actId="26606"/>
          <ac:spMkLst>
            <pc:docMk/>
            <pc:sldMk cId="2837203780" sldId="282"/>
            <ac:spMk id="14" creationId="{A8D57A06-A426-446D-B02C-A2DC6B62E45E}"/>
          </ac:spMkLst>
        </pc:spChg>
        <pc:picChg chg="mod">
          <ac:chgData name="Chilukuri Saipujitha" userId="67b45f7b-e4d0-49f5-bd57-351ca540772d" providerId="ADAL" clId="{6E57A3E3-ECF9-4334-BC32-5E38800871D9}" dt="2023-07-10T21:18:03.639" v="221" actId="26606"/>
          <ac:picMkLst>
            <pc:docMk/>
            <pc:sldMk cId="2837203780" sldId="282"/>
            <ac:picMk id="3" creationId="{8C07983F-8E49-B341-0066-022B1F2DECD0}"/>
          </ac:picMkLst>
        </pc:picChg>
      </pc:sldChg>
      <pc:sldChg chg="addSp modSp mod setBg">
        <pc:chgData name="Chilukuri Saipujitha" userId="67b45f7b-e4d0-49f5-bd57-351ca540772d" providerId="ADAL" clId="{6E57A3E3-ECF9-4334-BC32-5E38800871D9}" dt="2023-07-10T21:18:08.780" v="222" actId="26606"/>
        <pc:sldMkLst>
          <pc:docMk/>
          <pc:sldMk cId="4165645997" sldId="283"/>
        </pc:sldMkLst>
        <pc:spChg chg="add">
          <ac:chgData name="Chilukuri Saipujitha" userId="67b45f7b-e4d0-49f5-bd57-351ca540772d" providerId="ADAL" clId="{6E57A3E3-ECF9-4334-BC32-5E38800871D9}" dt="2023-07-10T21:18:08.780" v="222" actId="26606"/>
          <ac:spMkLst>
            <pc:docMk/>
            <pc:sldMk cId="4165645997" sldId="283"/>
            <ac:spMk id="8" creationId="{AB8C311F-7253-4AED-9701-7FC0708C41C7}"/>
          </ac:spMkLst>
        </pc:spChg>
        <pc:spChg chg="add">
          <ac:chgData name="Chilukuri Saipujitha" userId="67b45f7b-e4d0-49f5-bd57-351ca540772d" providerId="ADAL" clId="{6E57A3E3-ECF9-4334-BC32-5E38800871D9}" dt="2023-07-10T21:18:08.780" v="222" actId="26606"/>
          <ac:spMkLst>
            <pc:docMk/>
            <pc:sldMk cId="4165645997" sldId="283"/>
            <ac:spMk id="10" creationId="{E2384209-CB15-4CDF-9D31-C44FD9A3F20D}"/>
          </ac:spMkLst>
        </pc:spChg>
        <pc:spChg chg="add">
          <ac:chgData name="Chilukuri Saipujitha" userId="67b45f7b-e4d0-49f5-bd57-351ca540772d" providerId="ADAL" clId="{6E57A3E3-ECF9-4334-BC32-5E38800871D9}" dt="2023-07-10T21:18:08.780" v="222" actId="26606"/>
          <ac:spMkLst>
            <pc:docMk/>
            <pc:sldMk cId="4165645997" sldId="283"/>
            <ac:spMk id="12" creationId="{2633B3B5-CC90-43F0-8714-D31D1F3F0209}"/>
          </ac:spMkLst>
        </pc:spChg>
        <pc:spChg chg="add">
          <ac:chgData name="Chilukuri Saipujitha" userId="67b45f7b-e4d0-49f5-bd57-351ca540772d" providerId="ADAL" clId="{6E57A3E3-ECF9-4334-BC32-5E38800871D9}" dt="2023-07-10T21:18:08.780" v="222" actId="26606"/>
          <ac:spMkLst>
            <pc:docMk/>
            <pc:sldMk cId="4165645997" sldId="283"/>
            <ac:spMk id="14" creationId="{A8D57A06-A426-446D-B02C-A2DC6B62E45E}"/>
          </ac:spMkLst>
        </pc:spChg>
        <pc:picChg chg="mod">
          <ac:chgData name="Chilukuri Saipujitha" userId="67b45f7b-e4d0-49f5-bd57-351ca540772d" providerId="ADAL" clId="{6E57A3E3-ECF9-4334-BC32-5E38800871D9}" dt="2023-07-10T21:18:08.780" v="222" actId="26606"/>
          <ac:picMkLst>
            <pc:docMk/>
            <pc:sldMk cId="4165645997" sldId="283"/>
            <ac:picMk id="3" creationId="{5519CC5B-008E-2878-922B-BBE9680DDAE0}"/>
          </ac:picMkLst>
        </pc:picChg>
      </pc:sldChg>
      <pc:sldChg chg="addSp modSp mod setBg">
        <pc:chgData name="Chilukuri Saipujitha" userId="67b45f7b-e4d0-49f5-bd57-351ca540772d" providerId="ADAL" clId="{6E57A3E3-ECF9-4334-BC32-5E38800871D9}" dt="2023-07-10T21:18:12.288" v="223" actId="26606"/>
        <pc:sldMkLst>
          <pc:docMk/>
          <pc:sldMk cId="4136815642" sldId="284"/>
        </pc:sldMkLst>
        <pc:spChg chg="add">
          <ac:chgData name="Chilukuri Saipujitha" userId="67b45f7b-e4d0-49f5-bd57-351ca540772d" providerId="ADAL" clId="{6E57A3E3-ECF9-4334-BC32-5E38800871D9}" dt="2023-07-10T21:18:12.288" v="223" actId="26606"/>
          <ac:spMkLst>
            <pc:docMk/>
            <pc:sldMk cId="4136815642" sldId="284"/>
            <ac:spMk id="8" creationId="{AB8C311F-7253-4AED-9701-7FC0708C41C7}"/>
          </ac:spMkLst>
        </pc:spChg>
        <pc:spChg chg="add">
          <ac:chgData name="Chilukuri Saipujitha" userId="67b45f7b-e4d0-49f5-bd57-351ca540772d" providerId="ADAL" clId="{6E57A3E3-ECF9-4334-BC32-5E38800871D9}" dt="2023-07-10T21:18:12.288" v="223" actId="26606"/>
          <ac:spMkLst>
            <pc:docMk/>
            <pc:sldMk cId="4136815642" sldId="284"/>
            <ac:spMk id="10" creationId="{E2384209-CB15-4CDF-9D31-C44FD9A3F20D}"/>
          </ac:spMkLst>
        </pc:spChg>
        <pc:spChg chg="add">
          <ac:chgData name="Chilukuri Saipujitha" userId="67b45f7b-e4d0-49f5-bd57-351ca540772d" providerId="ADAL" clId="{6E57A3E3-ECF9-4334-BC32-5E38800871D9}" dt="2023-07-10T21:18:12.288" v="223" actId="26606"/>
          <ac:spMkLst>
            <pc:docMk/>
            <pc:sldMk cId="4136815642" sldId="284"/>
            <ac:spMk id="12" creationId="{2633B3B5-CC90-43F0-8714-D31D1F3F0209}"/>
          </ac:spMkLst>
        </pc:spChg>
        <pc:spChg chg="add">
          <ac:chgData name="Chilukuri Saipujitha" userId="67b45f7b-e4d0-49f5-bd57-351ca540772d" providerId="ADAL" clId="{6E57A3E3-ECF9-4334-BC32-5E38800871D9}" dt="2023-07-10T21:18:12.288" v="223" actId="26606"/>
          <ac:spMkLst>
            <pc:docMk/>
            <pc:sldMk cId="4136815642" sldId="284"/>
            <ac:spMk id="14" creationId="{A8D57A06-A426-446D-B02C-A2DC6B62E45E}"/>
          </ac:spMkLst>
        </pc:spChg>
        <pc:picChg chg="mod">
          <ac:chgData name="Chilukuri Saipujitha" userId="67b45f7b-e4d0-49f5-bd57-351ca540772d" providerId="ADAL" clId="{6E57A3E3-ECF9-4334-BC32-5E38800871D9}" dt="2023-07-10T21:18:12.288" v="223" actId="26606"/>
          <ac:picMkLst>
            <pc:docMk/>
            <pc:sldMk cId="4136815642" sldId="284"/>
            <ac:picMk id="3" creationId="{29C473AE-8AD3-822C-6080-DD74AC4F51A6}"/>
          </ac:picMkLst>
        </pc:picChg>
      </pc:sldChg>
      <pc:sldChg chg="addSp modSp mod setBg">
        <pc:chgData name="Chilukuri Saipujitha" userId="67b45f7b-e4d0-49f5-bd57-351ca540772d" providerId="ADAL" clId="{6E57A3E3-ECF9-4334-BC32-5E38800871D9}" dt="2023-07-10T21:18:15.511" v="224" actId="26606"/>
        <pc:sldMkLst>
          <pc:docMk/>
          <pc:sldMk cId="3991550447" sldId="285"/>
        </pc:sldMkLst>
        <pc:spChg chg="add">
          <ac:chgData name="Chilukuri Saipujitha" userId="67b45f7b-e4d0-49f5-bd57-351ca540772d" providerId="ADAL" clId="{6E57A3E3-ECF9-4334-BC32-5E38800871D9}" dt="2023-07-10T21:18:15.511" v="224" actId="26606"/>
          <ac:spMkLst>
            <pc:docMk/>
            <pc:sldMk cId="3991550447" sldId="285"/>
            <ac:spMk id="8" creationId="{AB8C311F-7253-4AED-9701-7FC0708C41C7}"/>
          </ac:spMkLst>
        </pc:spChg>
        <pc:spChg chg="add">
          <ac:chgData name="Chilukuri Saipujitha" userId="67b45f7b-e4d0-49f5-bd57-351ca540772d" providerId="ADAL" clId="{6E57A3E3-ECF9-4334-BC32-5E38800871D9}" dt="2023-07-10T21:18:15.511" v="224" actId="26606"/>
          <ac:spMkLst>
            <pc:docMk/>
            <pc:sldMk cId="3991550447" sldId="285"/>
            <ac:spMk id="10" creationId="{E2384209-CB15-4CDF-9D31-C44FD9A3F20D}"/>
          </ac:spMkLst>
        </pc:spChg>
        <pc:spChg chg="add">
          <ac:chgData name="Chilukuri Saipujitha" userId="67b45f7b-e4d0-49f5-bd57-351ca540772d" providerId="ADAL" clId="{6E57A3E3-ECF9-4334-BC32-5E38800871D9}" dt="2023-07-10T21:18:15.511" v="224" actId="26606"/>
          <ac:spMkLst>
            <pc:docMk/>
            <pc:sldMk cId="3991550447" sldId="285"/>
            <ac:spMk id="12" creationId="{2633B3B5-CC90-43F0-8714-D31D1F3F0209}"/>
          </ac:spMkLst>
        </pc:spChg>
        <pc:spChg chg="add">
          <ac:chgData name="Chilukuri Saipujitha" userId="67b45f7b-e4d0-49f5-bd57-351ca540772d" providerId="ADAL" clId="{6E57A3E3-ECF9-4334-BC32-5E38800871D9}" dt="2023-07-10T21:18:15.511" v="224" actId="26606"/>
          <ac:spMkLst>
            <pc:docMk/>
            <pc:sldMk cId="3991550447" sldId="285"/>
            <ac:spMk id="14" creationId="{A8D57A06-A426-446D-B02C-A2DC6B62E45E}"/>
          </ac:spMkLst>
        </pc:spChg>
        <pc:picChg chg="mod">
          <ac:chgData name="Chilukuri Saipujitha" userId="67b45f7b-e4d0-49f5-bd57-351ca540772d" providerId="ADAL" clId="{6E57A3E3-ECF9-4334-BC32-5E38800871D9}" dt="2023-07-10T21:18:15.511" v="224" actId="26606"/>
          <ac:picMkLst>
            <pc:docMk/>
            <pc:sldMk cId="3991550447" sldId="285"/>
            <ac:picMk id="3" creationId="{6D041873-BCA2-476B-5F33-6B300773F53C}"/>
          </ac:picMkLst>
        </pc:picChg>
      </pc:sldChg>
      <pc:sldChg chg="addSp delSp modSp add del mod setBg">
        <pc:chgData name="Chilukuri Saipujitha" userId="67b45f7b-e4d0-49f5-bd57-351ca540772d" providerId="ADAL" clId="{6E57A3E3-ECF9-4334-BC32-5E38800871D9}" dt="2023-07-10T21:33:10.417" v="367" actId="47"/>
        <pc:sldMkLst>
          <pc:docMk/>
          <pc:sldMk cId="3295061819" sldId="286"/>
        </pc:sldMkLst>
        <pc:spChg chg="add del">
          <ac:chgData name="Chilukuri Saipujitha" userId="67b45f7b-e4d0-49f5-bd57-351ca540772d" providerId="ADAL" clId="{6E57A3E3-ECF9-4334-BC32-5E38800871D9}" dt="2023-07-10T21:19:19.134" v="234" actId="26606"/>
          <ac:spMkLst>
            <pc:docMk/>
            <pc:sldMk cId="3295061819" sldId="286"/>
            <ac:spMk id="8" creationId="{ED55A19D-297C-4231-AD1F-08EF9B4AA8F4}"/>
          </ac:spMkLst>
        </pc:spChg>
        <pc:spChg chg="add del">
          <ac:chgData name="Chilukuri Saipujitha" userId="67b45f7b-e4d0-49f5-bd57-351ca540772d" providerId="ADAL" clId="{6E57A3E3-ECF9-4334-BC32-5E38800871D9}" dt="2023-07-10T21:19:19.134" v="234" actId="26606"/>
          <ac:spMkLst>
            <pc:docMk/>
            <pc:sldMk cId="3295061819" sldId="286"/>
            <ac:spMk id="10" creationId="{EBAB6C56-3D38-4923-996E-BD474BBB91E9}"/>
          </ac:spMkLst>
        </pc:spChg>
        <pc:spChg chg="add del">
          <ac:chgData name="Chilukuri Saipujitha" userId="67b45f7b-e4d0-49f5-bd57-351ca540772d" providerId="ADAL" clId="{6E57A3E3-ECF9-4334-BC32-5E38800871D9}" dt="2023-07-10T21:19:19.134" v="234" actId="26606"/>
          <ac:spMkLst>
            <pc:docMk/>
            <pc:sldMk cId="3295061819" sldId="286"/>
            <ac:spMk id="12" creationId="{20CD21DB-082D-417D-A5AB-FC838AF9D944}"/>
          </ac:spMkLst>
        </pc:spChg>
        <pc:spChg chg="add">
          <ac:chgData name="Chilukuri Saipujitha" userId="67b45f7b-e4d0-49f5-bd57-351ca540772d" providerId="ADAL" clId="{6E57A3E3-ECF9-4334-BC32-5E38800871D9}" dt="2023-07-10T21:19:19.134" v="234" actId="26606"/>
          <ac:spMkLst>
            <pc:docMk/>
            <pc:sldMk cId="3295061819" sldId="286"/>
            <ac:spMk id="17" creationId="{AB8C311F-7253-4AED-9701-7FC0708C41C7}"/>
          </ac:spMkLst>
        </pc:spChg>
        <pc:spChg chg="add">
          <ac:chgData name="Chilukuri Saipujitha" userId="67b45f7b-e4d0-49f5-bd57-351ca540772d" providerId="ADAL" clId="{6E57A3E3-ECF9-4334-BC32-5E38800871D9}" dt="2023-07-10T21:19:19.134" v="234" actId="26606"/>
          <ac:spMkLst>
            <pc:docMk/>
            <pc:sldMk cId="3295061819" sldId="286"/>
            <ac:spMk id="19" creationId="{E2384209-CB15-4CDF-9D31-C44FD9A3F20D}"/>
          </ac:spMkLst>
        </pc:spChg>
        <pc:spChg chg="add">
          <ac:chgData name="Chilukuri Saipujitha" userId="67b45f7b-e4d0-49f5-bd57-351ca540772d" providerId="ADAL" clId="{6E57A3E3-ECF9-4334-BC32-5E38800871D9}" dt="2023-07-10T21:19:19.134" v="234" actId="26606"/>
          <ac:spMkLst>
            <pc:docMk/>
            <pc:sldMk cId="3295061819" sldId="286"/>
            <ac:spMk id="21" creationId="{2633B3B5-CC90-43F0-8714-D31D1F3F0209}"/>
          </ac:spMkLst>
        </pc:spChg>
        <pc:spChg chg="add">
          <ac:chgData name="Chilukuri Saipujitha" userId="67b45f7b-e4d0-49f5-bd57-351ca540772d" providerId="ADAL" clId="{6E57A3E3-ECF9-4334-BC32-5E38800871D9}" dt="2023-07-10T21:19:19.134" v="234" actId="26606"/>
          <ac:spMkLst>
            <pc:docMk/>
            <pc:sldMk cId="3295061819" sldId="286"/>
            <ac:spMk id="23" creationId="{A8D57A06-A426-446D-B02C-A2DC6B62E45E}"/>
          </ac:spMkLst>
        </pc:spChg>
        <pc:picChg chg="mod">
          <ac:chgData name="Chilukuri Saipujitha" userId="67b45f7b-e4d0-49f5-bd57-351ca540772d" providerId="ADAL" clId="{6E57A3E3-ECF9-4334-BC32-5E38800871D9}" dt="2023-07-10T21:19:19.134" v="234" actId="26606"/>
          <ac:picMkLst>
            <pc:docMk/>
            <pc:sldMk cId="3295061819" sldId="286"/>
            <ac:picMk id="3" creationId="{311EC099-D0C0-301C-3558-E7483EC6EA64}"/>
          </ac:picMkLst>
        </pc:picChg>
      </pc:sldChg>
      <pc:sldChg chg="addSp delSp modSp mod setBg">
        <pc:chgData name="Chilukuri Saipujitha" userId="67b45f7b-e4d0-49f5-bd57-351ca540772d" providerId="ADAL" clId="{6E57A3E3-ECF9-4334-BC32-5E38800871D9}" dt="2023-07-10T21:19:23.270" v="235" actId="26606"/>
        <pc:sldMkLst>
          <pc:docMk/>
          <pc:sldMk cId="2045110999" sldId="287"/>
        </pc:sldMkLst>
        <pc:spChg chg="add">
          <ac:chgData name="Chilukuri Saipujitha" userId="67b45f7b-e4d0-49f5-bd57-351ca540772d" providerId="ADAL" clId="{6E57A3E3-ECF9-4334-BC32-5E38800871D9}" dt="2023-07-10T21:19:23.270" v="235" actId="26606"/>
          <ac:spMkLst>
            <pc:docMk/>
            <pc:sldMk cId="2045110999" sldId="287"/>
            <ac:spMk id="5" creationId="{AB8C311F-7253-4AED-9701-7FC0708C41C7}"/>
          </ac:spMkLst>
        </pc:spChg>
        <pc:spChg chg="add">
          <ac:chgData name="Chilukuri Saipujitha" userId="67b45f7b-e4d0-49f5-bd57-351ca540772d" providerId="ADAL" clId="{6E57A3E3-ECF9-4334-BC32-5E38800871D9}" dt="2023-07-10T21:19:23.270" v="235" actId="26606"/>
          <ac:spMkLst>
            <pc:docMk/>
            <pc:sldMk cId="2045110999" sldId="287"/>
            <ac:spMk id="6" creationId="{E2384209-CB15-4CDF-9D31-C44FD9A3F20D}"/>
          </ac:spMkLst>
        </pc:spChg>
        <pc:spChg chg="add">
          <ac:chgData name="Chilukuri Saipujitha" userId="67b45f7b-e4d0-49f5-bd57-351ca540772d" providerId="ADAL" clId="{6E57A3E3-ECF9-4334-BC32-5E38800871D9}" dt="2023-07-10T21:19:23.270" v="235" actId="26606"/>
          <ac:spMkLst>
            <pc:docMk/>
            <pc:sldMk cId="2045110999" sldId="287"/>
            <ac:spMk id="7" creationId="{2633B3B5-CC90-43F0-8714-D31D1F3F0209}"/>
          </ac:spMkLst>
        </pc:spChg>
        <pc:spChg chg="add del">
          <ac:chgData name="Chilukuri Saipujitha" userId="67b45f7b-e4d0-49f5-bd57-351ca540772d" providerId="ADAL" clId="{6E57A3E3-ECF9-4334-BC32-5E38800871D9}" dt="2023-07-10T21:19:02.291" v="233" actId="26606"/>
          <ac:spMkLst>
            <pc:docMk/>
            <pc:sldMk cId="2045110999" sldId="287"/>
            <ac:spMk id="8" creationId="{AB8C311F-7253-4AED-9701-7FC0708C41C7}"/>
          </ac:spMkLst>
        </pc:spChg>
        <pc:spChg chg="add">
          <ac:chgData name="Chilukuri Saipujitha" userId="67b45f7b-e4d0-49f5-bd57-351ca540772d" providerId="ADAL" clId="{6E57A3E3-ECF9-4334-BC32-5E38800871D9}" dt="2023-07-10T21:19:23.270" v="235" actId="26606"/>
          <ac:spMkLst>
            <pc:docMk/>
            <pc:sldMk cId="2045110999" sldId="287"/>
            <ac:spMk id="9" creationId="{A8D57A06-A426-446D-B02C-A2DC6B62E45E}"/>
          </ac:spMkLst>
        </pc:spChg>
        <pc:spChg chg="add del">
          <ac:chgData name="Chilukuri Saipujitha" userId="67b45f7b-e4d0-49f5-bd57-351ca540772d" providerId="ADAL" clId="{6E57A3E3-ECF9-4334-BC32-5E38800871D9}" dt="2023-07-10T21:19:02.291" v="233" actId="26606"/>
          <ac:spMkLst>
            <pc:docMk/>
            <pc:sldMk cId="2045110999" sldId="287"/>
            <ac:spMk id="10" creationId="{E2384209-CB15-4CDF-9D31-C44FD9A3F20D}"/>
          </ac:spMkLst>
        </pc:spChg>
        <pc:spChg chg="add del">
          <ac:chgData name="Chilukuri Saipujitha" userId="67b45f7b-e4d0-49f5-bd57-351ca540772d" providerId="ADAL" clId="{6E57A3E3-ECF9-4334-BC32-5E38800871D9}" dt="2023-07-10T21:19:02.291" v="233" actId="26606"/>
          <ac:spMkLst>
            <pc:docMk/>
            <pc:sldMk cId="2045110999" sldId="287"/>
            <ac:spMk id="12" creationId="{2633B3B5-CC90-43F0-8714-D31D1F3F0209}"/>
          </ac:spMkLst>
        </pc:spChg>
        <pc:spChg chg="add del">
          <ac:chgData name="Chilukuri Saipujitha" userId="67b45f7b-e4d0-49f5-bd57-351ca540772d" providerId="ADAL" clId="{6E57A3E3-ECF9-4334-BC32-5E38800871D9}" dt="2023-07-10T21:19:02.291" v="233" actId="26606"/>
          <ac:spMkLst>
            <pc:docMk/>
            <pc:sldMk cId="2045110999" sldId="287"/>
            <ac:spMk id="14" creationId="{A8D57A06-A426-446D-B02C-A2DC6B62E45E}"/>
          </ac:spMkLst>
        </pc:spChg>
        <pc:picChg chg="mod">
          <ac:chgData name="Chilukuri Saipujitha" userId="67b45f7b-e4d0-49f5-bd57-351ca540772d" providerId="ADAL" clId="{6E57A3E3-ECF9-4334-BC32-5E38800871D9}" dt="2023-07-10T21:19:23.270" v="235" actId="26606"/>
          <ac:picMkLst>
            <pc:docMk/>
            <pc:sldMk cId="2045110999" sldId="287"/>
            <ac:picMk id="3" creationId="{C860E427-F8DC-9E74-0E56-D14CB932EFF7}"/>
          </ac:picMkLst>
        </pc:picChg>
      </pc:sldChg>
      <pc:sldChg chg="addSp delSp modSp mod setBg">
        <pc:chgData name="Chilukuri Saipujitha" userId="67b45f7b-e4d0-49f5-bd57-351ca540772d" providerId="ADAL" clId="{6E57A3E3-ECF9-4334-BC32-5E38800871D9}" dt="2023-07-10T21:18:53.667" v="232" actId="26606"/>
        <pc:sldMkLst>
          <pc:docMk/>
          <pc:sldMk cId="2422859554" sldId="288"/>
        </pc:sldMkLst>
        <pc:spChg chg="add del">
          <ac:chgData name="Chilukuri Saipujitha" userId="67b45f7b-e4d0-49f5-bd57-351ca540772d" providerId="ADAL" clId="{6E57A3E3-ECF9-4334-BC32-5E38800871D9}" dt="2023-07-10T21:18:38.352" v="228" actId="26606"/>
          <ac:spMkLst>
            <pc:docMk/>
            <pc:sldMk cId="2422859554" sldId="288"/>
            <ac:spMk id="10" creationId="{5F9CFCE6-877F-4858-B8BD-2C52CA8AFBC4}"/>
          </ac:spMkLst>
        </pc:spChg>
        <pc:spChg chg="add del">
          <ac:chgData name="Chilukuri Saipujitha" userId="67b45f7b-e4d0-49f5-bd57-351ca540772d" providerId="ADAL" clId="{6E57A3E3-ECF9-4334-BC32-5E38800871D9}" dt="2023-07-10T21:18:38.352" v="228" actId="26606"/>
          <ac:spMkLst>
            <pc:docMk/>
            <pc:sldMk cId="2422859554" sldId="288"/>
            <ac:spMk id="12" creationId="{8213F8A0-12AE-4514-8372-0DD766EC28EE}"/>
          </ac:spMkLst>
        </pc:spChg>
        <pc:spChg chg="add del">
          <ac:chgData name="Chilukuri Saipujitha" userId="67b45f7b-e4d0-49f5-bd57-351ca540772d" providerId="ADAL" clId="{6E57A3E3-ECF9-4334-BC32-5E38800871D9}" dt="2023-07-10T21:18:38.352" v="228" actId="26606"/>
          <ac:spMkLst>
            <pc:docMk/>
            <pc:sldMk cId="2422859554" sldId="288"/>
            <ac:spMk id="14" creationId="{9EFF17D4-9A8C-4CE5-B096-D8CCD4400437}"/>
          </ac:spMkLst>
        </pc:spChg>
        <pc:spChg chg="add del">
          <ac:chgData name="Chilukuri Saipujitha" userId="67b45f7b-e4d0-49f5-bd57-351ca540772d" providerId="ADAL" clId="{6E57A3E3-ECF9-4334-BC32-5E38800871D9}" dt="2023-07-10T21:18:50.623" v="230" actId="26606"/>
          <ac:spMkLst>
            <pc:docMk/>
            <pc:sldMk cId="2422859554" sldId="288"/>
            <ac:spMk id="16" creationId="{22C6C9C9-83BF-4A6C-A1BF-C1735C61B4FF}"/>
          </ac:spMkLst>
        </pc:spChg>
        <pc:spChg chg="add del">
          <ac:chgData name="Chilukuri Saipujitha" userId="67b45f7b-e4d0-49f5-bd57-351ca540772d" providerId="ADAL" clId="{6E57A3E3-ECF9-4334-BC32-5E38800871D9}" dt="2023-07-10T21:18:53.667" v="232" actId="26606"/>
          <ac:spMkLst>
            <pc:docMk/>
            <pc:sldMk cId="2422859554" sldId="288"/>
            <ac:spMk id="18" creationId="{D99D2C73-08B0-4F6B-A8E9-4651E6BDBE48}"/>
          </ac:spMkLst>
        </pc:spChg>
        <pc:spChg chg="add del">
          <ac:chgData name="Chilukuri Saipujitha" userId="67b45f7b-e4d0-49f5-bd57-351ca540772d" providerId="ADAL" clId="{6E57A3E3-ECF9-4334-BC32-5E38800871D9}" dt="2023-07-10T21:18:53.667" v="232" actId="26606"/>
          <ac:spMkLst>
            <pc:docMk/>
            <pc:sldMk cId="2422859554" sldId="288"/>
            <ac:spMk id="19" creationId="{968DB88C-7EF2-487C-85D1-848F61F13E3F}"/>
          </ac:spMkLst>
        </pc:spChg>
        <pc:picChg chg="mod ord">
          <ac:chgData name="Chilukuri Saipujitha" userId="67b45f7b-e4d0-49f5-bd57-351ca540772d" providerId="ADAL" clId="{6E57A3E3-ECF9-4334-BC32-5E38800871D9}" dt="2023-07-10T21:18:53.667" v="232" actId="26606"/>
          <ac:picMkLst>
            <pc:docMk/>
            <pc:sldMk cId="2422859554" sldId="288"/>
            <ac:picMk id="3" creationId="{0AFDBC21-CCBB-16FD-8DBE-0F96395D566B}"/>
          </ac:picMkLst>
        </pc:picChg>
        <pc:picChg chg="mod">
          <ac:chgData name="Chilukuri Saipujitha" userId="67b45f7b-e4d0-49f5-bd57-351ca540772d" providerId="ADAL" clId="{6E57A3E3-ECF9-4334-BC32-5E38800871D9}" dt="2023-07-10T21:18:53.667" v="232" actId="26606"/>
          <ac:picMkLst>
            <pc:docMk/>
            <pc:sldMk cId="2422859554" sldId="288"/>
            <ac:picMk id="5" creationId="{89C0222C-26D9-4FFF-C3F9-760D912AE280}"/>
          </ac:picMkLst>
        </pc:picChg>
      </pc:sldChg>
      <pc:sldChg chg="addSp modSp mod setBg">
        <pc:chgData name="Chilukuri Saipujitha" userId="67b45f7b-e4d0-49f5-bd57-351ca540772d" providerId="ADAL" clId="{6E57A3E3-ECF9-4334-BC32-5E38800871D9}" dt="2023-07-10T21:19:44.579" v="236" actId="26606"/>
        <pc:sldMkLst>
          <pc:docMk/>
          <pc:sldMk cId="2386308729" sldId="289"/>
        </pc:sldMkLst>
        <pc:spChg chg="add">
          <ac:chgData name="Chilukuri Saipujitha" userId="67b45f7b-e4d0-49f5-bd57-351ca540772d" providerId="ADAL" clId="{6E57A3E3-ECF9-4334-BC32-5E38800871D9}" dt="2023-07-10T21:19:44.579" v="236" actId="26606"/>
          <ac:spMkLst>
            <pc:docMk/>
            <pc:sldMk cId="2386308729" sldId="289"/>
            <ac:spMk id="8" creationId="{AB8C311F-7253-4AED-9701-7FC0708C41C7}"/>
          </ac:spMkLst>
        </pc:spChg>
        <pc:spChg chg="add">
          <ac:chgData name="Chilukuri Saipujitha" userId="67b45f7b-e4d0-49f5-bd57-351ca540772d" providerId="ADAL" clId="{6E57A3E3-ECF9-4334-BC32-5E38800871D9}" dt="2023-07-10T21:19:44.579" v="236" actId="26606"/>
          <ac:spMkLst>
            <pc:docMk/>
            <pc:sldMk cId="2386308729" sldId="289"/>
            <ac:spMk id="10" creationId="{E2384209-CB15-4CDF-9D31-C44FD9A3F20D}"/>
          </ac:spMkLst>
        </pc:spChg>
        <pc:spChg chg="add">
          <ac:chgData name="Chilukuri Saipujitha" userId="67b45f7b-e4d0-49f5-bd57-351ca540772d" providerId="ADAL" clId="{6E57A3E3-ECF9-4334-BC32-5E38800871D9}" dt="2023-07-10T21:19:44.579" v="236" actId="26606"/>
          <ac:spMkLst>
            <pc:docMk/>
            <pc:sldMk cId="2386308729" sldId="289"/>
            <ac:spMk id="12" creationId="{2633B3B5-CC90-43F0-8714-D31D1F3F0209}"/>
          </ac:spMkLst>
        </pc:spChg>
        <pc:spChg chg="add">
          <ac:chgData name="Chilukuri Saipujitha" userId="67b45f7b-e4d0-49f5-bd57-351ca540772d" providerId="ADAL" clId="{6E57A3E3-ECF9-4334-BC32-5E38800871D9}" dt="2023-07-10T21:19:44.579" v="236" actId="26606"/>
          <ac:spMkLst>
            <pc:docMk/>
            <pc:sldMk cId="2386308729" sldId="289"/>
            <ac:spMk id="14" creationId="{A8D57A06-A426-446D-B02C-A2DC6B62E45E}"/>
          </ac:spMkLst>
        </pc:spChg>
        <pc:picChg chg="mod">
          <ac:chgData name="Chilukuri Saipujitha" userId="67b45f7b-e4d0-49f5-bd57-351ca540772d" providerId="ADAL" clId="{6E57A3E3-ECF9-4334-BC32-5E38800871D9}" dt="2023-07-10T21:19:44.579" v="236" actId="26606"/>
          <ac:picMkLst>
            <pc:docMk/>
            <pc:sldMk cId="2386308729" sldId="289"/>
            <ac:picMk id="3" creationId="{78C3F689-C37D-2988-A41F-195E9EDD9080}"/>
          </ac:picMkLst>
        </pc:picChg>
      </pc:sldChg>
      <pc:sldChg chg="addSp modSp mod setBg">
        <pc:chgData name="Chilukuri Saipujitha" userId="67b45f7b-e4d0-49f5-bd57-351ca540772d" providerId="ADAL" clId="{6E57A3E3-ECF9-4334-BC32-5E38800871D9}" dt="2023-07-10T21:19:51.120" v="237" actId="26606"/>
        <pc:sldMkLst>
          <pc:docMk/>
          <pc:sldMk cId="3494724113" sldId="290"/>
        </pc:sldMkLst>
        <pc:spChg chg="add">
          <ac:chgData name="Chilukuri Saipujitha" userId="67b45f7b-e4d0-49f5-bd57-351ca540772d" providerId="ADAL" clId="{6E57A3E3-ECF9-4334-BC32-5E38800871D9}" dt="2023-07-10T21:19:51.120" v="237" actId="26606"/>
          <ac:spMkLst>
            <pc:docMk/>
            <pc:sldMk cId="3494724113" sldId="290"/>
            <ac:spMk id="8" creationId="{AB8C311F-7253-4AED-9701-7FC0708C41C7}"/>
          </ac:spMkLst>
        </pc:spChg>
        <pc:spChg chg="add">
          <ac:chgData name="Chilukuri Saipujitha" userId="67b45f7b-e4d0-49f5-bd57-351ca540772d" providerId="ADAL" clId="{6E57A3E3-ECF9-4334-BC32-5E38800871D9}" dt="2023-07-10T21:19:51.120" v="237" actId="26606"/>
          <ac:spMkLst>
            <pc:docMk/>
            <pc:sldMk cId="3494724113" sldId="290"/>
            <ac:spMk id="10" creationId="{E2384209-CB15-4CDF-9D31-C44FD9A3F20D}"/>
          </ac:spMkLst>
        </pc:spChg>
        <pc:spChg chg="add">
          <ac:chgData name="Chilukuri Saipujitha" userId="67b45f7b-e4d0-49f5-bd57-351ca540772d" providerId="ADAL" clId="{6E57A3E3-ECF9-4334-BC32-5E38800871D9}" dt="2023-07-10T21:19:51.120" v="237" actId="26606"/>
          <ac:spMkLst>
            <pc:docMk/>
            <pc:sldMk cId="3494724113" sldId="290"/>
            <ac:spMk id="12" creationId="{2633B3B5-CC90-43F0-8714-D31D1F3F0209}"/>
          </ac:spMkLst>
        </pc:spChg>
        <pc:spChg chg="add">
          <ac:chgData name="Chilukuri Saipujitha" userId="67b45f7b-e4d0-49f5-bd57-351ca540772d" providerId="ADAL" clId="{6E57A3E3-ECF9-4334-BC32-5E38800871D9}" dt="2023-07-10T21:19:51.120" v="237" actId="26606"/>
          <ac:spMkLst>
            <pc:docMk/>
            <pc:sldMk cId="3494724113" sldId="290"/>
            <ac:spMk id="14" creationId="{A8D57A06-A426-446D-B02C-A2DC6B62E45E}"/>
          </ac:spMkLst>
        </pc:spChg>
        <pc:picChg chg="mod">
          <ac:chgData name="Chilukuri Saipujitha" userId="67b45f7b-e4d0-49f5-bd57-351ca540772d" providerId="ADAL" clId="{6E57A3E3-ECF9-4334-BC32-5E38800871D9}" dt="2023-07-10T21:19:51.120" v="237" actId="26606"/>
          <ac:picMkLst>
            <pc:docMk/>
            <pc:sldMk cId="3494724113" sldId="290"/>
            <ac:picMk id="3" creationId="{A9BE1FB3-70CC-0786-3237-B83D7B30EB9F}"/>
          </ac:picMkLst>
        </pc:picChg>
      </pc:sldChg>
      <pc:sldChg chg="addSp modSp mod setBg">
        <pc:chgData name="Chilukuri Saipujitha" userId="67b45f7b-e4d0-49f5-bd57-351ca540772d" providerId="ADAL" clId="{6E57A3E3-ECF9-4334-BC32-5E38800871D9}" dt="2023-07-10T21:19:54.670" v="238" actId="26606"/>
        <pc:sldMkLst>
          <pc:docMk/>
          <pc:sldMk cId="3963110171" sldId="291"/>
        </pc:sldMkLst>
        <pc:spChg chg="add">
          <ac:chgData name="Chilukuri Saipujitha" userId="67b45f7b-e4d0-49f5-bd57-351ca540772d" providerId="ADAL" clId="{6E57A3E3-ECF9-4334-BC32-5E38800871D9}" dt="2023-07-10T21:19:54.670" v="238" actId="26606"/>
          <ac:spMkLst>
            <pc:docMk/>
            <pc:sldMk cId="3963110171" sldId="291"/>
            <ac:spMk id="8" creationId="{AB8C311F-7253-4AED-9701-7FC0708C41C7}"/>
          </ac:spMkLst>
        </pc:spChg>
        <pc:spChg chg="add">
          <ac:chgData name="Chilukuri Saipujitha" userId="67b45f7b-e4d0-49f5-bd57-351ca540772d" providerId="ADAL" clId="{6E57A3E3-ECF9-4334-BC32-5E38800871D9}" dt="2023-07-10T21:19:54.670" v="238" actId="26606"/>
          <ac:spMkLst>
            <pc:docMk/>
            <pc:sldMk cId="3963110171" sldId="291"/>
            <ac:spMk id="10" creationId="{E2384209-CB15-4CDF-9D31-C44FD9A3F20D}"/>
          </ac:spMkLst>
        </pc:spChg>
        <pc:spChg chg="add">
          <ac:chgData name="Chilukuri Saipujitha" userId="67b45f7b-e4d0-49f5-bd57-351ca540772d" providerId="ADAL" clId="{6E57A3E3-ECF9-4334-BC32-5E38800871D9}" dt="2023-07-10T21:19:54.670" v="238" actId="26606"/>
          <ac:spMkLst>
            <pc:docMk/>
            <pc:sldMk cId="3963110171" sldId="291"/>
            <ac:spMk id="12" creationId="{2633B3B5-CC90-43F0-8714-D31D1F3F0209}"/>
          </ac:spMkLst>
        </pc:spChg>
        <pc:spChg chg="add">
          <ac:chgData name="Chilukuri Saipujitha" userId="67b45f7b-e4d0-49f5-bd57-351ca540772d" providerId="ADAL" clId="{6E57A3E3-ECF9-4334-BC32-5E38800871D9}" dt="2023-07-10T21:19:54.670" v="238" actId="26606"/>
          <ac:spMkLst>
            <pc:docMk/>
            <pc:sldMk cId="3963110171" sldId="291"/>
            <ac:spMk id="14" creationId="{A8D57A06-A426-446D-B02C-A2DC6B62E45E}"/>
          </ac:spMkLst>
        </pc:spChg>
        <pc:picChg chg="mod">
          <ac:chgData name="Chilukuri Saipujitha" userId="67b45f7b-e4d0-49f5-bd57-351ca540772d" providerId="ADAL" clId="{6E57A3E3-ECF9-4334-BC32-5E38800871D9}" dt="2023-07-10T21:19:54.670" v="238" actId="26606"/>
          <ac:picMkLst>
            <pc:docMk/>
            <pc:sldMk cId="3963110171" sldId="291"/>
            <ac:picMk id="3" creationId="{7D66B4FF-21F2-BBD1-352A-3FBEAD7E88CE}"/>
          </ac:picMkLst>
        </pc:picChg>
      </pc:sldChg>
      <pc:sldChg chg="addSp modSp mod setBg">
        <pc:chgData name="Chilukuri Saipujitha" userId="67b45f7b-e4d0-49f5-bd57-351ca540772d" providerId="ADAL" clId="{6E57A3E3-ECF9-4334-BC32-5E38800871D9}" dt="2023-07-10T21:20:00.381" v="239" actId="26606"/>
        <pc:sldMkLst>
          <pc:docMk/>
          <pc:sldMk cId="3569175095" sldId="292"/>
        </pc:sldMkLst>
        <pc:spChg chg="add">
          <ac:chgData name="Chilukuri Saipujitha" userId="67b45f7b-e4d0-49f5-bd57-351ca540772d" providerId="ADAL" clId="{6E57A3E3-ECF9-4334-BC32-5E38800871D9}" dt="2023-07-10T21:20:00.381" v="239" actId="26606"/>
          <ac:spMkLst>
            <pc:docMk/>
            <pc:sldMk cId="3569175095" sldId="292"/>
            <ac:spMk id="8" creationId="{AB8C311F-7253-4AED-9701-7FC0708C41C7}"/>
          </ac:spMkLst>
        </pc:spChg>
        <pc:spChg chg="add">
          <ac:chgData name="Chilukuri Saipujitha" userId="67b45f7b-e4d0-49f5-bd57-351ca540772d" providerId="ADAL" clId="{6E57A3E3-ECF9-4334-BC32-5E38800871D9}" dt="2023-07-10T21:20:00.381" v="239" actId="26606"/>
          <ac:spMkLst>
            <pc:docMk/>
            <pc:sldMk cId="3569175095" sldId="292"/>
            <ac:spMk id="10" creationId="{E2384209-CB15-4CDF-9D31-C44FD9A3F20D}"/>
          </ac:spMkLst>
        </pc:spChg>
        <pc:spChg chg="add">
          <ac:chgData name="Chilukuri Saipujitha" userId="67b45f7b-e4d0-49f5-bd57-351ca540772d" providerId="ADAL" clId="{6E57A3E3-ECF9-4334-BC32-5E38800871D9}" dt="2023-07-10T21:20:00.381" v="239" actId="26606"/>
          <ac:spMkLst>
            <pc:docMk/>
            <pc:sldMk cId="3569175095" sldId="292"/>
            <ac:spMk id="12" creationId="{2633B3B5-CC90-43F0-8714-D31D1F3F0209}"/>
          </ac:spMkLst>
        </pc:spChg>
        <pc:spChg chg="add">
          <ac:chgData name="Chilukuri Saipujitha" userId="67b45f7b-e4d0-49f5-bd57-351ca540772d" providerId="ADAL" clId="{6E57A3E3-ECF9-4334-BC32-5E38800871D9}" dt="2023-07-10T21:20:00.381" v="239" actId="26606"/>
          <ac:spMkLst>
            <pc:docMk/>
            <pc:sldMk cId="3569175095" sldId="292"/>
            <ac:spMk id="14" creationId="{A8D57A06-A426-446D-B02C-A2DC6B62E45E}"/>
          </ac:spMkLst>
        </pc:spChg>
        <pc:picChg chg="mod">
          <ac:chgData name="Chilukuri Saipujitha" userId="67b45f7b-e4d0-49f5-bd57-351ca540772d" providerId="ADAL" clId="{6E57A3E3-ECF9-4334-BC32-5E38800871D9}" dt="2023-07-10T21:20:00.381" v="239" actId="26606"/>
          <ac:picMkLst>
            <pc:docMk/>
            <pc:sldMk cId="3569175095" sldId="292"/>
            <ac:picMk id="3" creationId="{96D8E96C-117C-366D-7C2A-4D74B4FE1F2C}"/>
          </ac:picMkLst>
        </pc:picChg>
      </pc:sldChg>
      <pc:sldChg chg="addSp modSp mod setBg">
        <pc:chgData name="Chilukuri Saipujitha" userId="67b45f7b-e4d0-49f5-bd57-351ca540772d" providerId="ADAL" clId="{6E57A3E3-ECF9-4334-BC32-5E38800871D9}" dt="2023-07-10T21:20:06.825" v="240" actId="26606"/>
        <pc:sldMkLst>
          <pc:docMk/>
          <pc:sldMk cId="1930575789" sldId="293"/>
        </pc:sldMkLst>
        <pc:spChg chg="add">
          <ac:chgData name="Chilukuri Saipujitha" userId="67b45f7b-e4d0-49f5-bd57-351ca540772d" providerId="ADAL" clId="{6E57A3E3-ECF9-4334-BC32-5E38800871D9}" dt="2023-07-10T21:20:06.825" v="240" actId="26606"/>
          <ac:spMkLst>
            <pc:docMk/>
            <pc:sldMk cId="1930575789" sldId="293"/>
            <ac:spMk id="8" creationId="{AB8C311F-7253-4AED-9701-7FC0708C41C7}"/>
          </ac:spMkLst>
        </pc:spChg>
        <pc:spChg chg="add">
          <ac:chgData name="Chilukuri Saipujitha" userId="67b45f7b-e4d0-49f5-bd57-351ca540772d" providerId="ADAL" clId="{6E57A3E3-ECF9-4334-BC32-5E38800871D9}" dt="2023-07-10T21:20:06.825" v="240" actId="26606"/>
          <ac:spMkLst>
            <pc:docMk/>
            <pc:sldMk cId="1930575789" sldId="293"/>
            <ac:spMk id="10" creationId="{E2384209-CB15-4CDF-9D31-C44FD9A3F20D}"/>
          </ac:spMkLst>
        </pc:spChg>
        <pc:spChg chg="add">
          <ac:chgData name="Chilukuri Saipujitha" userId="67b45f7b-e4d0-49f5-bd57-351ca540772d" providerId="ADAL" clId="{6E57A3E3-ECF9-4334-BC32-5E38800871D9}" dt="2023-07-10T21:20:06.825" v="240" actId="26606"/>
          <ac:spMkLst>
            <pc:docMk/>
            <pc:sldMk cId="1930575789" sldId="293"/>
            <ac:spMk id="12" creationId="{2633B3B5-CC90-43F0-8714-D31D1F3F0209}"/>
          </ac:spMkLst>
        </pc:spChg>
        <pc:spChg chg="add">
          <ac:chgData name="Chilukuri Saipujitha" userId="67b45f7b-e4d0-49f5-bd57-351ca540772d" providerId="ADAL" clId="{6E57A3E3-ECF9-4334-BC32-5E38800871D9}" dt="2023-07-10T21:20:06.825" v="240" actId="26606"/>
          <ac:spMkLst>
            <pc:docMk/>
            <pc:sldMk cId="1930575789" sldId="293"/>
            <ac:spMk id="14" creationId="{A8D57A06-A426-446D-B02C-A2DC6B62E45E}"/>
          </ac:spMkLst>
        </pc:spChg>
        <pc:picChg chg="mod">
          <ac:chgData name="Chilukuri Saipujitha" userId="67b45f7b-e4d0-49f5-bd57-351ca540772d" providerId="ADAL" clId="{6E57A3E3-ECF9-4334-BC32-5E38800871D9}" dt="2023-07-10T21:20:06.825" v="240" actId="26606"/>
          <ac:picMkLst>
            <pc:docMk/>
            <pc:sldMk cId="1930575789" sldId="293"/>
            <ac:picMk id="3" creationId="{76315175-2077-FE82-6CC8-5C78B250F813}"/>
          </ac:picMkLst>
        </pc:picChg>
      </pc:sldChg>
      <pc:sldChg chg="addSp modSp mod setBg">
        <pc:chgData name="Chilukuri Saipujitha" userId="67b45f7b-e4d0-49f5-bd57-351ca540772d" providerId="ADAL" clId="{6E57A3E3-ECF9-4334-BC32-5E38800871D9}" dt="2023-07-10T21:20:14.959" v="242" actId="27614"/>
        <pc:sldMkLst>
          <pc:docMk/>
          <pc:sldMk cId="2405338422" sldId="294"/>
        </pc:sldMkLst>
        <pc:spChg chg="add">
          <ac:chgData name="Chilukuri Saipujitha" userId="67b45f7b-e4d0-49f5-bd57-351ca540772d" providerId="ADAL" clId="{6E57A3E3-ECF9-4334-BC32-5E38800871D9}" dt="2023-07-10T21:20:12.213" v="241" actId="26606"/>
          <ac:spMkLst>
            <pc:docMk/>
            <pc:sldMk cId="2405338422" sldId="294"/>
            <ac:spMk id="8" creationId="{AB8C311F-7253-4AED-9701-7FC0708C41C7}"/>
          </ac:spMkLst>
        </pc:spChg>
        <pc:spChg chg="add">
          <ac:chgData name="Chilukuri Saipujitha" userId="67b45f7b-e4d0-49f5-bd57-351ca540772d" providerId="ADAL" clId="{6E57A3E3-ECF9-4334-BC32-5E38800871D9}" dt="2023-07-10T21:20:12.213" v="241" actId="26606"/>
          <ac:spMkLst>
            <pc:docMk/>
            <pc:sldMk cId="2405338422" sldId="294"/>
            <ac:spMk id="10" creationId="{E2384209-CB15-4CDF-9D31-C44FD9A3F20D}"/>
          </ac:spMkLst>
        </pc:spChg>
        <pc:spChg chg="add">
          <ac:chgData name="Chilukuri Saipujitha" userId="67b45f7b-e4d0-49f5-bd57-351ca540772d" providerId="ADAL" clId="{6E57A3E3-ECF9-4334-BC32-5E38800871D9}" dt="2023-07-10T21:20:12.213" v="241" actId="26606"/>
          <ac:spMkLst>
            <pc:docMk/>
            <pc:sldMk cId="2405338422" sldId="294"/>
            <ac:spMk id="12" creationId="{2633B3B5-CC90-43F0-8714-D31D1F3F0209}"/>
          </ac:spMkLst>
        </pc:spChg>
        <pc:spChg chg="add">
          <ac:chgData name="Chilukuri Saipujitha" userId="67b45f7b-e4d0-49f5-bd57-351ca540772d" providerId="ADAL" clId="{6E57A3E3-ECF9-4334-BC32-5E38800871D9}" dt="2023-07-10T21:20:12.213" v="241" actId="26606"/>
          <ac:spMkLst>
            <pc:docMk/>
            <pc:sldMk cId="2405338422" sldId="294"/>
            <ac:spMk id="14" creationId="{A8D57A06-A426-446D-B02C-A2DC6B62E45E}"/>
          </ac:spMkLst>
        </pc:spChg>
        <pc:picChg chg="mod">
          <ac:chgData name="Chilukuri Saipujitha" userId="67b45f7b-e4d0-49f5-bd57-351ca540772d" providerId="ADAL" clId="{6E57A3E3-ECF9-4334-BC32-5E38800871D9}" dt="2023-07-10T21:20:14.959" v="242" actId="27614"/>
          <ac:picMkLst>
            <pc:docMk/>
            <pc:sldMk cId="2405338422" sldId="294"/>
            <ac:picMk id="3" creationId="{037BAAB5-74D1-EA3C-7B6E-581A7204FA91}"/>
          </ac:picMkLst>
        </pc:picChg>
      </pc:sldChg>
      <pc:sldChg chg="addSp modSp mod setBg">
        <pc:chgData name="Chilukuri Saipujitha" userId="67b45f7b-e4d0-49f5-bd57-351ca540772d" providerId="ADAL" clId="{6E57A3E3-ECF9-4334-BC32-5E38800871D9}" dt="2023-07-10T21:20:23.897" v="243" actId="26606"/>
        <pc:sldMkLst>
          <pc:docMk/>
          <pc:sldMk cId="2857799794" sldId="295"/>
        </pc:sldMkLst>
        <pc:spChg chg="add">
          <ac:chgData name="Chilukuri Saipujitha" userId="67b45f7b-e4d0-49f5-bd57-351ca540772d" providerId="ADAL" clId="{6E57A3E3-ECF9-4334-BC32-5E38800871D9}" dt="2023-07-10T21:20:23.897" v="243" actId="26606"/>
          <ac:spMkLst>
            <pc:docMk/>
            <pc:sldMk cId="2857799794" sldId="295"/>
            <ac:spMk id="8" creationId="{AB8C311F-7253-4AED-9701-7FC0708C41C7}"/>
          </ac:spMkLst>
        </pc:spChg>
        <pc:spChg chg="add">
          <ac:chgData name="Chilukuri Saipujitha" userId="67b45f7b-e4d0-49f5-bd57-351ca540772d" providerId="ADAL" clId="{6E57A3E3-ECF9-4334-BC32-5E38800871D9}" dt="2023-07-10T21:20:23.897" v="243" actId="26606"/>
          <ac:spMkLst>
            <pc:docMk/>
            <pc:sldMk cId="2857799794" sldId="295"/>
            <ac:spMk id="10" creationId="{E2384209-CB15-4CDF-9D31-C44FD9A3F20D}"/>
          </ac:spMkLst>
        </pc:spChg>
        <pc:spChg chg="add">
          <ac:chgData name="Chilukuri Saipujitha" userId="67b45f7b-e4d0-49f5-bd57-351ca540772d" providerId="ADAL" clId="{6E57A3E3-ECF9-4334-BC32-5E38800871D9}" dt="2023-07-10T21:20:23.897" v="243" actId="26606"/>
          <ac:spMkLst>
            <pc:docMk/>
            <pc:sldMk cId="2857799794" sldId="295"/>
            <ac:spMk id="12" creationId="{2633B3B5-CC90-43F0-8714-D31D1F3F0209}"/>
          </ac:spMkLst>
        </pc:spChg>
        <pc:spChg chg="add">
          <ac:chgData name="Chilukuri Saipujitha" userId="67b45f7b-e4d0-49f5-bd57-351ca540772d" providerId="ADAL" clId="{6E57A3E3-ECF9-4334-BC32-5E38800871D9}" dt="2023-07-10T21:20:23.897" v="243" actId="26606"/>
          <ac:spMkLst>
            <pc:docMk/>
            <pc:sldMk cId="2857799794" sldId="295"/>
            <ac:spMk id="14" creationId="{A8D57A06-A426-446D-B02C-A2DC6B62E45E}"/>
          </ac:spMkLst>
        </pc:spChg>
        <pc:picChg chg="mod">
          <ac:chgData name="Chilukuri Saipujitha" userId="67b45f7b-e4d0-49f5-bd57-351ca540772d" providerId="ADAL" clId="{6E57A3E3-ECF9-4334-BC32-5E38800871D9}" dt="2023-07-10T21:20:23.897" v="243" actId="26606"/>
          <ac:picMkLst>
            <pc:docMk/>
            <pc:sldMk cId="2857799794" sldId="295"/>
            <ac:picMk id="3" creationId="{271E9D27-BF4C-3F9B-CC35-51573B46307C}"/>
          </ac:picMkLst>
        </pc:picChg>
      </pc:sldChg>
      <pc:sldChg chg="del">
        <pc:chgData name="Chilukuri Saipujitha" userId="67b45f7b-e4d0-49f5-bd57-351ca540772d" providerId="ADAL" clId="{6E57A3E3-ECF9-4334-BC32-5E38800871D9}" dt="2023-07-10T21:33:39.454" v="376" actId="47"/>
        <pc:sldMkLst>
          <pc:docMk/>
          <pc:sldMk cId="2815913270" sldId="296"/>
        </pc:sldMkLst>
      </pc:sldChg>
      <pc:sldChg chg="del">
        <pc:chgData name="Chilukuri Saipujitha" userId="67b45f7b-e4d0-49f5-bd57-351ca540772d" providerId="ADAL" clId="{6E57A3E3-ECF9-4334-BC32-5E38800871D9}" dt="2023-07-10T21:33:38.086" v="375" actId="47"/>
        <pc:sldMkLst>
          <pc:docMk/>
          <pc:sldMk cId="2665146288" sldId="297"/>
        </pc:sldMkLst>
      </pc:sldChg>
      <pc:sldChg chg="del">
        <pc:chgData name="Chilukuri Saipujitha" userId="67b45f7b-e4d0-49f5-bd57-351ca540772d" providerId="ADAL" clId="{6E57A3E3-ECF9-4334-BC32-5E38800871D9}" dt="2023-07-10T21:33:37.670" v="374" actId="47"/>
        <pc:sldMkLst>
          <pc:docMk/>
          <pc:sldMk cId="963371147" sldId="298"/>
        </pc:sldMkLst>
      </pc:sldChg>
      <pc:sldChg chg="del">
        <pc:chgData name="Chilukuri Saipujitha" userId="67b45f7b-e4d0-49f5-bd57-351ca540772d" providerId="ADAL" clId="{6E57A3E3-ECF9-4334-BC32-5E38800871D9}" dt="2023-07-10T21:33:37.261" v="373" actId="47"/>
        <pc:sldMkLst>
          <pc:docMk/>
          <pc:sldMk cId="322937678" sldId="299"/>
        </pc:sldMkLst>
      </pc:sldChg>
      <pc:sldChg chg="addSp modSp del mod setBg">
        <pc:chgData name="Chilukuri Saipujitha" userId="67b45f7b-e4d0-49f5-bd57-351ca540772d" providerId="ADAL" clId="{6E57A3E3-ECF9-4334-BC32-5E38800871D9}" dt="2023-07-10T21:33:35.473" v="371" actId="47"/>
        <pc:sldMkLst>
          <pc:docMk/>
          <pc:sldMk cId="1254114297" sldId="300"/>
        </pc:sldMkLst>
        <pc:spChg chg="add">
          <ac:chgData name="Chilukuri Saipujitha" userId="67b45f7b-e4d0-49f5-bd57-351ca540772d" providerId="ADAL" clId="{6E57A3E3-ECF9-4334-BC32-5E38800871D9}" dt="2023-07-10T21:12:18.505" v="172" actId="26606"/>
          <ac:spMkLst>
            <pc:docMk/>
            <pc:sldMk cId="1254114297" sldId="300"/>
            <ac:spMk id="8" creationId="{AB8C311F-7253-4AED-9701-7FC0708C41C7}"/>
          </ac:spMkLst>
        </pc:spChg>
        <pc:spChg chg="add">
          <ac:chgData name="Chilukuri Saipujitha" userId="67b45f7b-e4d0-49f5-bd57-351ca540772d" providerId="ADAL" clId="{6E57A3E3-ECF9-4334-BC32-5E38800871D9}" dt="2023-07-10T21:12:18.505" v="172" actId="26606"/>
          <ac:spMkLst>
            <pc:docMk/>
            <pc:sldMk cId="1254114297" sldId="300"/>
            <ac:spMk id="10" creationId="{E2384209-CB15-4CDF-9D31-C44FD9A3F20D}"/>
          </ac:spMkLst>
        </pc:spChg>
        <pc:spChg chg="add">
          <ac:chgData name="Chilukuri Saipujitha" userId="67b45f7b-e4d0-49f5-bd57-351ca540772d" providerId="ADAL" clId="{6E57A3E3-ECF9-4334-BC32-5E38800871D9}" dt="2023-07-10T21:12:18.505" v="172" actId="26606"/>
          <ac:spMkLst>
            <pc:docMk/>
            <pc:sldMk cId="1254114297" sldId="300"/>
            <ac:spMk id="12" creationId="{2633B3B5-CC90-43F0-8714-D31D1F3F0209}"/>
          </ac:spMkLst>
        </pc:spChg>
        <pc:spChg chg="add">
          <ac:chgData name="Chilukuri Saipujitha" userId="67b45f7b-e4d0-49f5-bd57-351ca540772d" providerId="ADAL" clId="{6E57A3E3-ECF9-4334-BC32-5E38800871D9}" dt="2023-07-10T21:12:18.505" v="172" actId="26606"/>
          <ac:spMkLst>
            <pc:docMk/>
            <pc:sldMk cId="1254114297" sldId="300"/>
            <ac:spMk id="14" creationId="{A8D57A06-A426-446D-B02C-A2DC6B62E45E}"/>
          </ac:spMkLst>
        </pc:spChg>
        <pc:picChg chg="add mod">
          <ac:chgData name="Chilukuri Saipujitha" userId="67b45f7b-e4d0-49f5-bd57-351ca540772d" providerId="ADAL" clId="{6E57A3E3-ECF9-4334-BC32-5E38800871D9}" dt="2023-07-10T21:12:18.505" v="172" actId="26606"/>
          <ac:picMkLst>
            <pc:docMk/>
            <pc:sldMk cId="1254114297" sldId="300"/>
            <ac:picMk id="3" creationId="{D867C811-AC5D-B896-78EA-30A7BDC8420B}"/>
          </ac:picMkLst>
        </pc:picChg>
      </pc:sldChg>
      <pc:sldChg chg="del">
        <pc:chgData name="Chilukuri Saipujitha" userId="67b45f7b-e4d0-49f5-bd57-351ca540772d" providerId="ADAL" clId="{6E57A3E3-ECF9-4334-BC32-5E38800871D9}" dt="2023-07-10T21:33:36.700" v="372" actId="47"/>
        <pc:sldMkLst>
          <pc:docMk/>
          <pc:sldMk cId="3427889878" sldId="301"/>
        </pc:sldMkLst>
      </pc:sldChg>
      <pc:sldChg chg="addSp delSp modSp new mod setBg addAnim delAnim">
        <pc:chgData name="Chilukuri Saipujitha" userId="67b45f7b-e4d0-49f5-bd57-351ca540772d" providerId="ADAL" clId="{6E57A3E3-ECF9-4334-BC32-5E38800871D9}" dt="2023-07-10T21:23:38.490" v="280"/>
        <pc:sldMkLst>
          <pc:docMk/>
          <pc:sldMk cId="4275473651" sldId="302"/>
        </pc:sldMkLst>
        <pc:spChg chg="mod">
          <ac:chgData name="Chilukuri Saipujitha" userId="67b45f7b-e4d0-49f5-bd57-351ca540772d" providerId="ADAL" clId="{6E57A3E3-ECF9-4334-BC32-5E38800871D9}" dt="2023-07-10T21:23:38.489" v="279" actId="26606"/>
          <ac:spMkLst>
            <pc:docMk/>
            <pc:sldMk cId="4275473651" sldId="302"/>
            <ac:spMk id="2" creationId="{BBB11AFA-6A19-410F-0A48-0EB57B09257E}"/>
          </ac:spMkLst>
        </pc:spChg>
        <pc:spChg chg="del mod">
          <ac:chgData name="Chilukuri Saipujitha" userId="67b45f7b-e4d0-49f5-bd57-351ca540772d" providerId="ADAL" clId="{6E57A3E3-ECF9-4334-BC32-5E38800871D9}" dt="2023-07-10T21:22:29.563" v="269" actId="26606"/>
          <ac:spMkLst>
            <pc:docMk/>
            <pc:sldMk cId="4275473651" sldId="302"/>
            <ac:spMk id="3" creationId="{EED3BC80-2FE8-9AA3-B71B-86DB864F2861}"/>
          </ac:spMkLst>
        </pc:spChg>
        <pc:spChg chg="add del">
          <ac:chgData name="Chilukuri Saipujitha" userId="67b45f7b-e4d0-49f5-bd57-351ca540772d" providerId="ADAL" clId="{6E57A3E3-ECF9-4334-BC32-5E38800871D9}" dt="2023-07-10T21:22:29.563" v="269" actId="26606"/>
          <ac:spMkLst>
            <pc:docMk/>
            <pc:sldMk cId="4275473651" sldId="302"/>
            <ac:spMk id="8" creationId="{09588DA8-065E-4F6F-8EFD-43104AB2E0CF}"/>
          </ac:spMkLst>
        </pc:spChg>
        <pc:spChg chg="add del">
          <ac:chgData name="Chilukuri Saipujitha" userId="67b45f7b-e4d0-49f5-bd57-351ca540772d" providerId="ADAL" clId="{6E57A3E3-ECF9-4334-BC32-5E38800871D9}" dt="2023-07-10T21:22:29.563" v="269" actId="26606"/>
          <ac:spMkLst>
            <pc:docMk/>
            <pc:sldMk cId="4275473651" sldId="302"/>
            <ac:spMk id="10" creationId="{C4285719-470E-454C-AF62-8323075F1F5B}"/>
          </ac:spMkLst>
        </pc:spChg>
        <pc:spChg chg="add del">
          <ac:chgData name="Chilukuri Saipujitha" userId="67b45f7b-e4d0-49f5-bd57-351ca540772d" providerId="ADAL" clId="{6E57A3E3-ECF9-4334-BC32-5E38800871D9}" dt="2023-07-10T21:22:29.563" v="269" actId="26606"/>
          <ac:spMkLst>
            <pc:docMk/>
            <pc:sldMk cId="4275473651" sldId="302"/>
            <ac:spMk id="12" creationId="{CD9FE4EF-C4D8-49A0-B2FF-81D8DB7D8A24}"/>
          </ac:spMkLst>
        </pc:spChg>
        <pc:spChg chg="add del">
          <ac:chgData name="Chilukuri Saipujitha" userId="67b45f7b-e4d0-49f5-bd57-351ca540772d" providerId="ADAL" clId="{6E57A3E3-ECF9-4334-BC32-5E38800871D9}" dt="2023-07-10T21:22:29.563" v="269" actId="26606"/>
          <ac:spMkLst>
            <pc:docMk/>
            <pc:sldMk cId="4275473651" sldId="302"/>
            <ac:spMk id="14" creationId="{4300840D-0A0B-4512-BACA-B439D5B9C57C}"/>
          </ac:spMkLst>
        </pc:spChg>
        <pc:spChg chg="add del">
          <ac:chgData name="Chilukuri Saipujitha" userId="67b45f7b-e4d0-49f5-bd57-351ca540772d" providerId="ADAL" clId="{6E57A3E3-ECF9-4334-BC32-5E38800871D9}" dt="2023-07-10T21:22:29.563" v="269" actId="26606"/>
          <ac:spMkLst>
            <pc:docMk/>
            <pc:sldMk cId="4275473651" sldId="302"/>
            <ac:spMk id="16" creationId="{D2B78728-A580-49A7-84F9-6EF6F583ADE0}"/>
          </ac:spMkLst>
        </pc:spChg>
        <pc:spChg chg="add del">
          <ac:chgData name="Chilukuri Saipujitha" userId="67b45f7b-e4d0-49f5-bd57-351ca540772d" providerId="ADAL" clId="{6E57A3E3-ECF9-4334-BC32-5E38800871D9}" dt="2023-07-10T21:22:29.563" v="269" actId="26606"/>
          <ac:spMkLst>
            <pc:docMk/>
            <pc:sldMk cId="4275473651" sldId="302"/>
            <ac:spMk id="18" creationId="{38FAA1A1-D861-433F-88FA-1E9D6FD31D11}"/>
          </ac:spMkLst>
        </pc:spChg>
        <pc:spChg chg="add del">
          <ac:chgData name="Chilukuri Saipujitha" userId="67b45f7b-e4d0-49f5-bd57-351ca540772d" providerId="ADAL" clId="{6E57A3E3-ECF9-4334-BC32-5E38800871D9}" dt="2023-07-10T21:22:29.563" v="269" actId="26606"/>
          <ac:spMkLst>
            <pc:docMk/>
            <pc:sldMk cId="4275473651" sldId="302"/>
            <ac:spMk id="20" creationId="{8D71EDA1-87BF-4D5D-AB79-F346FD19278A}"/>
          </ac:spMkLst>
        </pc:spChg>
        <pc:spChg chg="add del">
          <ac:chgData name="Chilukuri Saipujitha" userId="67b45f7b-e4d0-49f5-bd57-351ca540772d" providerId="ADAL" clId="{6E57A3E3-ECF9-4334-BC32-5E38800871D9}" dt="2023-07-10T21:23:38.489" v="279" actId="26606"/>
          <ac:spMkLst>
            <pc:docMk/>
            <pc:sldMk cId="4275473651" sldId="302"/>
            <ac:spMk id="25" creationId="{3A397E3E-B90C-4D82-BAAA-36F7AC6A4565}"/>
          </ac:spMkLst>
        </pc:spChg>
        <pc:spChg chg="add del">
          <ac:chgData name="Chilukuri Saipujitha" userId="67b45f7b-e4d0-49f5-bd57-351ca540772d" providerId="ADAL" clId="{6E57A3E3-ECF9-4334-BC32-5E38800871D9}" dt="2023-07-10T21:23:38.489" v="279" actId="26606"/>
          <ac:spMkLst>
            <pc:docMk/>
            <pc:sldMk cId="4275473651" sldId="302"/>
            <ac:spMk id="27" creationId="{8CF5E676-CA04-4CED-9F1E-5026ED66E66D}"/>
          </ac:spMkLst>
        </pc:spChg>
        <pc:spChg chg="add del">
          <ac:chgData name="Chilukuri Saipujitha" userId="67b45f7b-e4d0-49f5-bd57-351ca540772d" providerId="ADAL" clId="{6E57A3E3-ECF9-4334-BC32-5E38800871D9}" dt="2023-07-10T21:23:38.489" v="279" actId="26606"/>
          <ac:spMkLst>
            <pc:docMk/>
            <pc:sldMk cId="4275473651" sldId="302"/>
            <ac:spMk id="29" creationId="{AFD1189F-9598-4281-8056-2845388D4D05}"/>
          </ac:spMkLst>
        </pc:spChg>
        <pc:spChg chg="add del">
          <ac:chgData name="Chilukuri Saipujitha" userId="67b45f7b-e4d0-49f5-bd57-351ca540772d" providerId="ADAL" clId="{6E57A3E3-ECF9-4334-BC32-5E38800871D9}" dt="2023-07-10T21:23:38.489" v="279" actId="26606"/>
          <ac:spMkLst>
            <pc:docMk/>
            <pc:sldMk cId="4275473651" sldId="302"/>
            <ac:spMk id="31" creationId="{583E04E1-D74F-4ED6-972C-035F4FEC4B88}"/>
          </ac:spMkLst>
        </pc:spChg>
        <pc:spChg chg="add del">
          <ac:chgData name="Chilukuri Saipujitha" userId="67b45f7b-e4d0-49f5-bd57-351ca540772d" providerId="ADAL" clId="{6E57A3E3-ECF9-4334-BC32-5E38800871D9}" dt="2023-07-10T21:23:38.489" v="279" actId="26606"/>
          <ac:spMkLst>
            <pc:docMk/>
            <pc:sldMk cId="4275473651" sldId="302"/>
            <ac:spMk id="33" creationId="{A2B5CBEA-F125-49B6-8335-227C325B112B}"/>
          </ac:spMkLst>
        </pc:spChg>
        <pc:spChg chg="add del">
          <ac:chgData name="Chilukuri Saipujitha" userId="67b45f7b-e4d0-49f5-bd57-351ca540772d" providerId="ADAL" clId="{6E57A3E3-ECF9-4334-BC32-5E38800871D9}" dt="2023-07-10T21:23:38.489" v="279" actId="26606"/>
          <ac:spMkLst>
            <pc:docMk/>
            <pc:sldMk cId="4275473651" sldId="302"/>
            <ac:spMk id="35" creationId="{E51A97D9-C694-4307-818B-0C5BBF413609}"/>
          </ac:spMkLst>
        </pc:spChg>
        <pc:spChg chg="add del">
          <ac:chgData name="Chilukuri Saipujitha" userId="67b45f7b-e4d0-49f5-bd57-351ca540772d" providerId="ADAL" clId="{6E57A3E3-ECF9-4334-BC32-5E38800871D9}" dt="2023-07-10T21:23:38.489" v="279" actId="26606"/>
          <ac:spMkLst>
            <pc:docMk/>
            <pc:sldMk cId="4275473651" sldId="302"/>
            <ac:spMk id="37" creationId="{2C1D3151-5F97-4860-B56C-C98BD62CC255}"/>
          </ac:spMkLst>
        </pc:spChg>
        <pc:spChg chg="add del">
          <ac:chgData name="Chilukuri Saipujitha" userId="67b45f7b-e4d0-49f5-bd57-351ca540772d" providerId="ADAL" clId="{6E57A3E3-ECF9-4334-BC32-5E38800871D9}" dt="2023-07-10T21:23:38.489" v="279" actId="26606"/>
          <ac:spMkLst>
            <pc:docMk/>
            <pc:sldMk cId="4275473651" sldId="302"/>
            <ac:spMk id="39" creationId="{8DE96824-E506-4448-8704-5EC7BF7BC51B}"/>
          </ac:spMkLst>
        </pc:spChg>
        <pc:spChg chg="add del">
          <ac:chgData name="Chilukuri Saipujitha" userId="67b45f7b-e4d0-49f5-bd57-351ca540772d" providerId="ADAL" clId="{6E57A3E3-ECF9-4334-BC32-5E38800871D9}" dt="2023-07-10T21:23:38.489" v="279" actId="26606"/>
          <ac:spMkLst>
            <pc:docMk/>
            <pc:sldMk cId="4275473651" sldId="302"/>
            <ac:spMk id="41" creationId="{E16C8D8F-10E9-4498-ABDB-0F923F8B6837}"/>
          </ac:spMkLst>
        </pc:spChg>
        <pc:spChg chg="add del">
          <ac:chgData name="Chilukuri Saipujitha" userId="67b45f7b-e4d0-49f5-bd57-351ca540772d" providerId="ADAL" clId="{6E57A3E3-ECF9-4334-BC32-5E38800871D9}" dt="2023-07-10T21:23:38.489" v="279" actId="26606"/>
          <ac:spMkLst>
            <pc:docMk/>
            <pc:sldMk cId="4275473651" sldId="302"/>
            <ac:spMk id="43" creationId="{4FB204DF-284E-45F6-A017-79A4DF57BCCB}"/>
          </ac:spMkLst>
        </pc:spChg>
        <pc:spChg chg="add del">
          <ac:chgData name="Chilukuri Saipujitha" userId="67b45f7b-e4d0-49f5-bd57-351ca540772d" providerId="ADAL" clId="{6E57A3E3-ECF9-4334-BC32-5E38800871D9}" dt="2023-07-10T21:23:38.489" v="279" actId="26606"/>
          <ac:spMkLst>
            <pc:docMk/>
            <pc:sldMk cId="4275473651" sldId="302"/>
            <ac:spMk id="45" creationId="{5EC6B544-8C84-47A6-885D-A4F09EF5C0F7}"/>
          </ac:spMkLst>
        </pc:spChg>
        <pc:spChg chg="add del">
          <ac:chgData name="Chilukuri Saipujitha" userId="67b45f7b-e4d0-49f5-bd57-351ca540772d" providerId="ADAL" clId="{6E57A3E3-ECF9-4334-BC32-5E38800871D9}" dt="2023-07-10T21:23:38.489" v="279" actId="26606"/>
          <ac:spMkLst>
            <pc:docMk/>
            <pc:sldMk cId="4275473651" sldId="302"/>
            <ac:spMk id="47" creationId="{1E5A83E3-8A11-4492-BB6E-F5F2240316FB}"/>
          </ac:spMkLst>
        </pc:spChg>
        <pc:spChg chg="add del">
          <ac:chgData name="Chilukuri Saipujitha" userId="67b45f7b-e4d0-49f5-bd57-351ca540772d" providerId="ADAL" clId="{6E57A3E3-ECF9-4334-BC32-5E38800871D9}" dt="2023-07-10T21:23:38.489" v="279" actId="26606"/>
          <ac:spMkLst>
            <pc:docMk/>
            <pc:sldMk cId="4275473651" sldId="302"/>
            <ac:spMk id="49" creationId="{32C95C5C-6FBD-47FF-9CA6-066193539A10}"/>
          </ac:spMkLst>
        </pc:spChg>
        <pc:spChg chg="add del">
          <ac:chgData name="Chilukuri Saipujitha" userId="67b45f7b-e4d0-49f5-bd57-351ca540772d" providerId="ADAL" clId="{6E57A3E3-ECF9-4334-BC32-5E38800871D9}" dt="2023-07-10T21:23:38.489" v="279" actId="26606"/>
          <ac:spMkLst>
            <pc:docMk/>
            <pc:sldMk cId="4275473651" sldId="302"/>
            <ac:spMk id="51" creationId="{4D1A5E71-B6B6-486A-8CDC-C7ABD9B903F6}"/>
          </ac:spMkLst>
        </pc:spChg>
        <pc:spChg chg="add del">
          <ac:chgData name="Chilukuri Saipujitha" userId="67b45f7b-e4d0-49f5-bd57-351ca540772d" providerId="ADAL" clId="{6E57A3E3-ECF9-4334-BC32-5E38800871D9}" dt="2023-07-10T21:23:03.179" v="271" actId="26606"/>
          <ac:spMkLst>
            <pc:docMk/>
            <pc:sldMk cId="4275473651" sldId="302"/>
            <ac:spMk id="63" creationId="{8B646C36-EEEC-4D52-8E8E-206F4CD8A3DA}"/>
          </ac:spMkLst>
        </pc:spChg>
        <pc:spChg chg="add del">
          <ac:chgData name="Chilukuri Saipujitha" userId="67b45f7b-e4d0-49f5-bd57-351ca540772d" providerId="ADAL" clId="{6E57A3E3-ECF9-4334-BC32-5E38800871D9}" dt="2023-07-10T21:23:03.179" v="271" actId="26606"/>
          <ac:spMkLst>
            <pc:docMk/>
            <pc:sldMk cId="4275473651" sldId="302"/>
            <ac:spMk id="69" creationId="{D649D88F-3460-4C52-888E-001C62B26EE5}"/>
          </ac:spMkLst>
        </pc:spChg>
        <pc:spChg chg="add del">
          <ac:chgData name="Chilukuri Saipujitha" userId="67b45f7b-e4d0-49f5-bd57-351ca540772d" providerId="ADAL" clId="{6E57A3E3-ECF9-4334-BC32-5E38800871D9}" dt="2023-07-10T21:23:03.179" v="271" actId="26606"/>
          <ac:spMkLst>
            <pc:docMk/>
            <pc:sldMk cId="4275473651" sldId="302"/>
            <ac:spMk id="71" creationId="{A2B5CBEA-F125-49B6-8335-227C325B112B}"/>
          </ac:spMkLst>
        </pc:spChg>
        <pc:spChg chg="add del">
          <ac:chgData name="Chilukuri Saipujitha" userId="67b45f7b-e4d0-49f5-bd57-351ca540772d" providerId="ADAL" clId="{6E57A3E3-ECF9-4334-BC32-5E38800871D9}" dt="2023-07-10T21:23:03.179" v="271" actId="26606"/>
          <ac:spMkLst>
            <pc:docMk/>
            <pc:sldMk cId="4275473651" sldId="302"/>
            <ac:spMk id="73" creationId="{217DD14E-3BC7-413D-B4AB-B92EED2F57C5}"/>
          </ac:spMkLst>
        </pc:spChg>
        <pc:spChg chg="add del">
          <ac:chgData name="Chilukuri Saipujitha" userId="67b45f7b-e4d0-49f5-bd57-351ca540772d" providerId="ADAL" clId="{6E57A3E3-ECF9-4334-BC32-5E38800871D9}" dt="2023-07-10T21:23:03.179" v="271" actId="26606"/>
          <ac:spMkLst>
            <pc:docMk/>
            <pc:sldMk cId="4275473651" sldId="302"/>
            <ac:spMk id="75" creationId="{4FB204DF-284E-45F6-A017-79A4DF57BCCB}"/>
          </ac:spMkLst>
        </pc:spChg>
        <pc:spChg chg="add del">
          <ac:chgData name="Chilukuri Saipujitha" userId="67b45f7b-e4d0-49f5-bd57-351ca540772d" providerId="ADAL" clId="{6E57A3E3-ECF9-4334-BC32-5E38800871D9}" dt="2023-07-10T21:23:03.179" v="271" actId="26606"/>
          <ac:spMkLst>
            <pc:docMk/>
            <pc:sldMk cId="4275473651" sldId="302"/>
            <ac:spMk id="77" creationId="{6908275D-177E-42F2-8887-134AFE8B70CC}"/>
          </ac:spMkLst>
        </pc:spChg>
        <pc:spChg chg="add del">
          <ac:chgData name="Chilukuri Saipujitha" userId="67b45f7b-e4d0-49f5-bd57-351ca540772d" providerId="ADAL" clId="{6E57A3E3-ECF9-4334-BC32-5E38800871D9}" dt="2023-07-10T21:23:03.179" v="271" actId="26606"/>
          <ac:spMkLst>
            <pc:docMk/>
            <pc:sldMk cId="4275473651" sldId="302"/>
            <ac:spMk id="79" creationId="{4D1A5E71-B6B6-486A-8CDC-C7ABD9B903F6}"/>
          </ac:spMkLst>
        </pc:spChg>
        <pc:spChg chg="add del">
          <ac:chgData name="Chilukuri Saipujitha" userId="67b45f7b-e4d0-49f5-bd57-351ca540772d" providerId="ADAL" clId="{6E57A3E3-ECF9-4334-BC32-5E38800871D9}" dt="2023-07-10T21:23:03.179" v="271" actId="26606"/>
          <ac:spMkLst>
            <pc:docMk/>
            <pc:sldMk cId="4275473651" sldId="302"/>
            <ac:spMk id="81" creationId="{E32B36D4-0C87-4882-A12C-18A91DBAE28D}"/>
          </ac:spMkLst>
        </pc:spChg>
        <pc:spChg chg="add del">
          <ac:chgData name="Chilukuri Saipujitha" userId="67b45f7b-e4d0-49f5-bd57-351ca540772d" providerId="ADAL" clId="{6E57A3E3-ECF9-4334-BC32-5E38800871D9}" dt="2023-07-10T21:23:18.124" v="274" actId="26606"/>
          <ac:spMkLst>
            <pc:docMk/>
            <pc:sldMk cId="4275473651" sldId="302"/>
            <ac:spMk id="90" creationId="{8C790BE2-4E4F-4AAF-81A2-4A6F4885EBE6}"/>
          </ac:spMkLst>
        </pc:spChg>
        <pc:spChg chg="add del">
          <ac:chgData name="Chilukuri Saipujitha" userId="67b45f7b-e4d0-49f5-bd57-351ca540772d" providerId="ADAL" clId="{6E57A3E3-ECF9-4334-BC32-5E38800871D9}" dt="2023-07-10T21:23:18.124" v="274" actId="26606"/>
          <ac:spMkLst>
            <pc:docMk/>
            <pc:sldMk cId="4275473651" sldId="302"/>
            <ac:spMk id="91" creationId="{D28B54C3-B57B-472A-B96E-1FCB67093DC2}"/>
          </ac:spMkLst>
        </pc:spChg>
        <pc:spChg chg="add del">
          <ac:chgData name="Chilukuri Saipujitha" userId="67b45f7b-e4d0-49f5-bd57-351ca540772d" providerId="ADAL" clId="{6E57A3E3-ECF9-4334-BC32-5E38800871D9}" dt="2023-07-10T21:23:18.124" v="274" actId="26606"/>
          <ac:spMkLst>
            <pc:docMk/>
            <pc:sldMk cId="4275473651" sldId="302"/>
            <ac:spMk id="92" creationId="{7DB3C429-F8DA-49B9-AF84-21996FCF78B5}"/>
          </ac:spMkLst>
        </pc:spChg>
        <pc:spChg chg="add del">
          <ac:chgData name="Chilukuri Saipujitha" userId="67b45f7b-e4d0-49f5-bd57-351ca540772d" providerId="ADAL" clId="{6E57A3E3-ECF9-4334-BC32-5E38800871D9}" dt="2023-07-10T21:23:18.124" v="274" actId="26606"/>
          <ac:spMkLst>
            <pc:docMk/>
            <pc:sldMk cId="4275473651" sldId="302"/>
            <ac:spMk id="93" creationId="{E12088DD-B1AD-40E0-8B86-1D87A2CCD9BE}"/>
          </ac:spMkLst>
        </pc:spChg>
        <pc:spChg chg="add del">
          <ac:chgData name="Chilukuri Saipujitha" userId="67b45f7b-e4d0-49f5-bd57-351ca540772d" providerId="ADAL" clId="{6E57A3E3-ECF9-4334-BC32-5E38800871D9}" dt="2023-07-10T21:23:18.124" v="274" actId="26606"/>
          <ac:spMkLst>
            <pc:docMk/>
            <pc:sldMk cId="4275473651" sldId="302"/>
            <ac:spMk id="94" creationId="{C4C9F2B0-1044-46EB-8AEB-C3BFFDE6C2CC}"/>
          </ac:spMkLst>
        </pc:spChg>
        <pc:spChg chg="add del">
          <ac:chgData name="Chilukuri Saipujitha" userId="67b45f7b-e4d0-49f5-bd57-351ca540772d" providerId="ADAL" clId="{6E57A3E3-ECF9-4334-BC32-5E38800871D9}" dt="2023-07-10T21:23:18.124" v="274" actId="26606"/>
          <ac:spMkLst>
            <pc:docMk/>
            <pc:sldMk cId="4275473651" sldId="302"/>
            <ac:spMk id="95" creationId="{0C395952-4E26-45A2-8756-2ADFD6E53C6E}"/>
          </ac:spMkLst>
        </pc:spChg>
        <pc:spChg chg="add del">
          <ac:chgData name="Chilukuri Saipujitha" userId="67b45f7b-e4d0-49f5-bd57-351ca540772d" providerId="ADAL" clId="{6E57A3E3-ECF9-4334-BC32-5E38800871D9}" dt="2023-07-10T21:23:18.124" v="274" actId="26606"/>
          <ac:spMkLst>
            <pc:docMk/>
            <pc:sldMk cId="4275473651" sldId="302"/>
            <ac:spMk id="96" creationId="{4734BADF-9461-4621-B112-2D7BABEA7DD0}"/>
          </ac:spMkLst>
        </pc:spChg>
        <pc:spChg chg="add del">
          <ac:chgData name="Chilukuri Saipujitha" userId="67b45f7b-e4d0-49f5-bd57-351ca540772d" providerId="ADAL" clId="{6E57A3E3-ECF9-4334-BC32-5E38800871D9}" dt="2023-07-10T21:23:35.213" v="276" actId="26606"/>
          <ac:spMkLst>
            <pc:docMk/>
            <pc:sldMk cId="4275473651" sldId="302"/>
            <ac:spMk id="98" creationId="{FB5B0058-AF13-4859-B429-4EDDE2A26F7F}"/>
          </ac:spMkLst>
        </pc:spChg>
        <pc:spChg chg="add del">
          <ac:chgData name="Chilukuri Saipujitha" userId="67b45f7b-e4d0-49f5-bd57-351ca540772d" providerId="ADAL" clId="{6E57A3E3-ECF9-4334-BC32-5E38800871D9}" dt="2023-07-10T21:23:35.213" v="276" actId="26606"/>
          <ac:spMkLst>
            <pc:docMk/>
            <pc:sldMk cId="4275473651" sldId="302"/>
            <ac:spMk id="99" creationId="{81BD432D-FAB3-4B5D-BF27-4DA7C75B3238}"/>
          </ac:spMkLst>
        </pc:spChg>
        <pc:spChg chg="add del">
          <ac:chgData name="Chilukuri Saipujitha" userId="67b45f7b-e4d0-49f5-bd57-351ca540772d" providerId="ADAL" clId="{6E57A3E3-ECF9-4334-BC32-5E38800871D9}" dt="2023-07-10T21:23:38.480" v="278" actId="26606"/>
          <ac:spMkLst>
            <pc:docMk/>
            <pc:sldMk cId="4275473651" sldId="302"/>
            <ac:spMk id="102" creationId="{6F5A5072-7B47-4D32-B52A-4EBBF590B8A5}"/>
          </ac:spMkLst>
        </pc:spChg>
        <pc:spChg chg="add del">
          <ac:chgData name="Chilukuri Saipujitha" userId="67b45f7b-e4d0-49f5-bd57-351ca540772d" providerId="ADAL" clId="{6E57A3E3-ECF9-4334-BC32-5E38800871D9}" dt="2023-07-10T21:23:38.480" v="278" actId="26606"/>
          <ac:spMkLst>
            <pc:docMk/>
            <pc:sldMk cId="4275473651" sldId="302"/>
            <ac:spMk id="103" creationId="{9715DAF0-AE1B-46C9-8A6B-DB2AA05AB91D}"/>
          </ac:spMkLst>
        </pc:spChg>
        <pc:spChg chg="add del">
          <ac:chgData name="Chilukuri Saipujitha" userId="67b45f7b-e4d0-49f5-bd57-351ca540772d" providerId="ADAL" clId="{6E57A3E3-ECF9-4334-BC32-5E38800871D9}" dt="2023-07-10T21:23:38.480" v="278" actId="26606"/>
          <ac:spMkLst>
            <pc:docMk/>
            <pc:sldMk cId="4275473651" sldId="302"/>
            <ac:spMk id="104" creationId="{6016219D-510E-4184-9090-6D5578A87BD1}"/>
          </ac:spMkLst>
        </pc:spChg>
        <pc:spChg chg="add del">
          <ac:chgData name="Chilukuri Saipujitha" userId="67b45f7b-e4d0-49f5-bd57-351ca540772d" providerId="ADAL" clId="{6E57A3E3-ECF9-4334-BC32-5E38800871D9}" dt="2023-07-10T21:23:38.480" v="278" actId="26606"/>
          <ac:spMkLst>
            <pc:docMk/>
            <pc:sldMk cId="4275473651" sldId="302"/>
            <ac:spMk id="105" creationId="{AFF4A713-7B75-4B21-90D7-5AB19547C728}"/>
          </ac:spMkLst>
        </pc:spChg>
        <pc:spChg chg="add del">
          <ac:chgData name="Chilukuri Saipujitha" userId="67b45f7b-e4d0-49f5-bd57-351ca540772d" providerId="ADAL" clId="{6E57A3E3-ECF9-4334-BC32-5E38800871D9}" dt="2023-07-10T21:23:38.480" v="278" actId="26606"/>
          <ac:spMkLst>
            <pc:docMk/>
            <pc:sldMk cId="4275473651" sldId="302"/>
            <ac:spMk id="106" creationId="{DC631C0B-6DA6-4E57-8231-CE32B3434A7E}"/>
          </ac:spMkLst>
        </pc:spChg>
        <pc:spChg chg="add del">
          <ac:chgData name="Chilukuri Saipujitha" userId="67b45f7b-e4d0-49f5-bd57-351ca540772d" providerId="ADAL" clId="{6E57A3E3-ECF9-4334-BC32-5E38800871D9}" dt="2023-07-10T21:23:38.480" v="278" actId="26606"/>
          <ac:spMkLst>
            <pc:docMk/>
            <pc:sldMk cId="4275473651" sldId="302"/>
            <ac:spMk id="107" creationId="{C29501E6-A978-4A61-9689-9085AF97A53A}"/>
          </ac:spMkLst>
        </pc:spChg>
        <pc:spChg chg="add">
          <ac:chgData name="Chilukuri Saipujitha" userId="67b45f7b-e4d0-49f5-bd57-351ca540772d" providerId="ADAL" clId="{6E57A3E3-ECF9-4334-BC32-5E38800871D9}" dt="2023-07-10T21:23:38.489" v="279" actId="26606"/>
          <ac:spMkLst>
            <pc:docMk/>
            <pc:sldMk cId="4275473651" sldId="302"/>
            <ac:spMk id="109" creationId="{577D6B2E-37A3-429E-A37C-F30ED6487282}"/>
          </ac:spMkLst>
        </pc:spChg>
        <pc:spChg chg="add">
          <ac:chgData name="Chilukuri Saipujitha" userId="67b45f7b-e4d0-49f5-bd57-351ca540772d" providerId="ADAL" clId="{6E57A3E3-ECF9-4334-BC32-5E38800871D9}" dt="2023-07-10T21:23:38.489" v="279" actId="26606"/>
          <ac:spMkLst>
            <pc:docMk/>
            <pc:sldMk cId="4275473651" sldId="302"/>
            <ac:spMk id="110" creationId="{5CEAD642-85CF-4750-8432-7C80C901F001}"/>
          </ac:spMkLst>
        </pc:spChg>
        <pc:spChg chg="add">
          <ac:chgData name="Chilukuri Saipujitha" userId="67b45f7b-e4d0-49f5-bd57-351ca540772d" providerId="ADAL" clId="{6E57A3E3-ECF9-4334-BC32-5E38800871D9}" dt="2023-07-10T21:23:38.489" v="279" actId="26606"/>
          <ac:spMkLst>
            <pc:docMk/>
            <pc:sldMk cId="4275473651" sldId="302"/>
            <ac:spMk id="111" creationId="{FA33EEAE-15D5-4119-8C1E-89D943F911EF}"/>
          </ac:spMkLst>
        </pc:spChg>
        <pc:spChg chg="add">
          <ac:chgData name="Chilukuri Saipujitha" userId="67b45f7b-e4d0-49f5-bd57-351ca540772d" providerId="ADAL" clId="{6E57A3E3-ECF9-4334-BC32-5E38800871D9}" dt="2023-07-10T21:23:38.489" v="279" actId="26606"/>
          <ac:spMkLst>
            <pc:docMk/>
            <pc:sldMk cId="4275473651" sldId="302"/>
            <ac:spMk id="112" creationId="{730D8B3B-9B80-4025-B934-26DC7D7CD231}"/>
          </ac:spMkLst>
        </pc:spChg>
        <pc:spChg chg="add">
          <ac:chgData name="Chilukuri Saipujitha" userId="67b45f7b-e4d0-49f5-bd57-351ca540772d" providerId="ADAL" clId="{6E57A3E3-ECF9-4334-BC32-5E38800871D9}" dt="2023-07-10T21:23:38.489" v="279" actId="26606"/>
          <ac:spMkLst>
            <pc:docMk/>
            <pc:sldMk cId="4275473651" sldId="302"/>
            <ac:spMk id="113" creationId="{1064D5D5-227B-4F66-9AEA-46F570E793BD}"/>
          </ac:spMkLst>
        </pc:spChg>
        <pc:spChg chg="add">
          <ac:chgData name="Chilukuri Saipujitha" userId="67b45f7b-e4d0-49f5-bd57-351ca540772d" providerId="ADAL" clId="{6E57A3E3-ECF9-4334-BC32-5E38800871D9}" dt="2023-07-10T21:23:38.489" v="279" actId="26606"/>
          <ac:spMkLst>
            <pc:docMk/>
            <pc:sldMk cId="4275473651" sldId="302"/>
            <ac:spMk id="114" creationId="{646B67A4-D328-4747-A82B-65E84FA46368}"/>
          </ac:spMkLst>
        </pc:spChg>
        <pc:spChg chg="add">
          <ac:chgData name="Chilukuri Saipujitha" userId="67b45f7b-e4d0-49f5-bd57-351ca540772d" providerId="ADAL" clId="{6E57A3E3-ECF9-4334-BC32-5E38800871D9}" dt="2023-07-10T21:23:38.489" v="279" actId="26606"/>
          <ac:spMkLst>
            <pc:docMk/>
            <pc:sldMk cId="4275473651" sldId="302"/>
            <ac:spMk id="115" creationId="{B5A1B09C-1565-46F8-B70F-621C5EB48A09}"/>
          </ac:spMkLst>
        </pc:spChg>
        <pc:spChg chg="add">
          <ac:chgData name="Chilukuri Saipujitha" userId="67b45f7b-e4d0-49f5-bd57-351ca540772d" providerId="ADAL" clId="{6E57A3E3-ECF9-4334-BC32-5E38800871D9}" dt="2023-07-10T21:23:38.489" v="279" actId="26606"/>
          <ac:spMkLst>
            <pc:docMk/>
            <pc:sldMk cId="4275473651" sldId="302"/>
            <ac:spMk id="116" creationId="{8C516CC8-80AC-446C-A56E-9F54B7210402}"/>
          </ac:spMkLst>
        </pc:spChg>
        <pc:grpChg chg="add del">
          <ac:chgData name="Chilukuri Saipujitha" userId="67b45f7b-e4d0-49f5-bd57-351ca540772d" providerId="ADAL" clId="{6E57A3E3-ECF9-4334-BC32-5E38800871D9}" dt="2023-07-10T21:23:38.489" v="279" actId="26606"/>
          <ac:grpSpMkLst>
            <pc:docMk/>
            <pc:sldMk cId="4275473651" sldId="302"/>
            <ac:grpSpMk id="53" creationId="{FB9739EB-7F66-433D-841F-AB3CD18700B7}"/>
          </ac:grpSpMkLst>
        </pc:grpChg>
        <pc:grpChg chg="add del">
          <ac:chgData name="Chilukuri Saipujitha" userId="67b45f7b-e4d0-49f5-bd57-351ca540772d" providerId="ADAL" clId="{6E57A3E3-ECF9-4334-BC32-5E38800871D9}" dt="2023-07-10T21:23:03.179" v="271" actId="26606"/>
          <ac:grpSpMkLst>
            <pc:docMk/>
            <pc:sldMk cId="4275473651" sldId="302"/>
            <ac:grpSpMk id="65" creationId="{E7E9D86A-D513-48F9-851A-5F3725E80003}"/>
          </ac:grpSpMkLst>
        </pc:grpChg>
        <pc:grpChg chg="add del">
          <ac:chgData name="Chilukuri Saipujitha" userId="67b45f7b-e4d0-49f5-bd57-351ca540772d" providerId="ADAL" clId="{6E57A3E3-ECF9-4334-BC32-5E38800871D9}" dt="2023-07-10T21:23:03.179" v="271" actId="26606"/>
          <ac:grpSpMkLst>
            <pc:docMk/>
            <pc:sldMk cId="4275473651" sldId="302"/>
            <ac:grpSpMk id="83" creationId="{FB9739EB-7F66-433D-841F-AB3CD18700B7}"/>
          </ac:grpSpMkLst>
        </pc:grpChg>
        <pc:cxnChg chg="add del">
          <ac:chgData name="Chilukuri Saipujitha" userId="67b45f7b-e4d0-49f5-bd57-351ca540772d" providerId="ADAL" clId="{6E57A3E3-ECF9-4334-BC32-5E38800871D9}" dt="2023-07-10T21:23:35.213" v="276" actId="26606"/>
          <ac:cxnSpMkLst>
            <pc:docMk/>
            <pc:sldMk cId="4275473651" sldId="302"/>
            <ac:cxnSpMk id="67" creationId="{E6D6B450-4278-45B8-88C7-C061710E3C7E}"/>
          </ac:cxnSpMkLst>
        </pc:cxnChg>
        <pc:cxnChg chg="add del">
          <ac:chgData name="Chilukuri Saipujitha" userId="67b45f7b-e4d0-49f5-bd57-351ca540772d" providerId="ADAL" clId="{6E57A3E3-ECF9-4334-BC32-5E38800871D9}" dt="2023-07-10T21:23:35.213" v="276" actId="26606"/>
          <ac:cxnSpMkLst>
            <pc:docMk/>
            <pc:sldMk cId="4275473651" sldId="302"/>
            <ac:cxnSpMk id="100" creationId="{74234A4C-A256-4139-A5F4-27078F0D6796}"/>
          </ac:cxnSpMkLst>
        </pc:cxnChg>
      </pc:sldChg>
      <pc:sldChg chg="new del">
        <pc:chgData name="Chilukuri Saipujitha" userId="67b45f7b-e4d0-49f5-bd57-351ca540772d" providerId="ADAL" clId="{6E57A3E3-ECF9-4334-BC32-5E38800871D9}" dt="2023-07-10T21:26:00.060" v="282" actId="47"/>
        <pc:sldMkLst>
          <pc:docMk/>
          <pc:sldMk cId="2856864883" sldId="303"/>
        </pc:sldMkLst>
      </pc:sldChg>
      <pc:sldChg chg="addSp modSp new mod setBg">
        <pc:chgData name="Chilukuri Saipujitha" userId="67b45f7b-e4d0-49f5-bd57-351ca540772d" providerId="ADAL" clId="{6E57A3E3-ECF9-4334-BC32-5E38800871D9}" dt="2023-07-11T04:52:34.357" v="378" actId="1076"/>
        <pc:sldMkLst>
          <pc:docMk/>
          <pc:sldMk cId="3005423707" sldId="303"/>
        </pc:sldMkLst>
        <pc:spChg chg="add mod">
          <ac:chgData name="Chilukuri Saipujitha" userId="67b45f7b-e4d0-49f5-bd57-351ca540772d" providerId="ADAL" clId="{6E57A3E3-ECF9-4334-BC32-5E38800871D9}" dt="2023-07-11T04:52:34.357" v="378" actId="1076"/>
          <ac:spMkLst>
            <pc:docMk/>
            <pc:sldMk cId="3005423707" sldId="303"/>
            <ac:spMk id="2" creationId="{3DD54BFF-DD71-92C2-294A-151DF27D24A5}"/>
          </ac:spMkLst>
        </pc:spChg>
        <pc:spChg chg="add">
          <ac:chgData name="Chilukuri Saipujitha" userId="67b45f7b-e4d0-49f5-bd57-351ca540772d" providerId="ADAL" clId="{6E57A3E3-ECF9-4334-BC32-5E38800871D9}" dt="2023-07-10T21:26:28.828" v="298" actId="26606"/>
          <ac:spMkLst>
            <pc:docMk/>
            <pc:sldMk cId="3005423707" sldId="303"/>
            <ac:spMk id="7" creationId="{8C790BE2-4E4F-4AAF-81A2-4A6F4885EBE6}"/>
          </ac:spMkLst>
        </pc:spChg>
        <pc:spChg chg="add">
          <ac:chgData name="Chilukuri Saipujitha" userId="67b45f7b-e4d0-49f5-bd57-351ca540772d" providerId="ADAL" clId="{6E57A3E3-ECF9-4334-BC32-5E38800871D9}" dt="2023-07-10T21:26:28.828" v="298" actId="26606"/>
          <ac:spMkLst>
            <pc:docMk/>
            <pc:sldMk cId="3005423707" sldId="303"/>
            <ac:spMk id="9" creationId="{D28B54C3-B57B-472A-B96E-1FCB67093DC2}"/>
          </ac:spMkLst>
        </pc:spChg>
        <pc:spChg chg="add">
          <ac:chgData name="Chilukuri Saipujitha" userId="67b45f7b-e4d0-49f5-bd57-351ca540772d" providerId="ADAL" clId="{6E57A3E3-ECF9-4334-BC32-5E38800871D9}" dt="2023-07-10T21:26:28.828" v="298" actId="26606"/>
          <ac:spMkLst>
            <pc:docMk/>
            <pc:sldMk cId="3005423707" sldId="303"/>
            <ac:spMk id="11" creationId="{7DB3C429-F8DA-49B9-AF84-21996FCF78B5}"/>
          </ac:spMkLst>
        </pc:spChg>
        <pc:spChg chg="add">
          <ac:chgData name="Chilukuri Saipujitha" userId="67b45f7b-e4d0-49f5-bd57-351ca540772d" providerId="ADAL" clId="{6E57A3E3-ECF9-4334-BC32-5E38800871D9}" dt="2023-07-10T21:26:28.828" v="298" actId="26606"/>
          <ac:spMkLst>
            <pc:docMk/>
            <pc:sldMk cId="3005423707" sldId="303"/>
            <ac:spMk id="13" creationId="{E12088DD-B1AD-40E0-8B86-1D87A2CCD9BE}"/>
          </ac:spMkLst>
        </pc:spChg>
        <pc:spChg chg="add">
          <ac:chgData name="Chilukuri Saipujitha" userId="67b45f7b-e4d0-49f5-bd57-351ca540772d" providerId="ADAL" clId="{6E57A3E3-ECF9-4334-BC32-5E38800871D9}" dt="2023-07-10T21:26:28.828" v="298" actId="26606"/>
          <ac:spMkLst>
            <pc:docMk/>
            <pc:sldMk cId="3005423707" sldId="303"/>
            <ac:spMk id="15" creationId="{C4C9F2B0-1044-46EB-8AEB-C3BFFDE6C2CC}"/>
          </ac:spMkLst>
        </pc:spChg>
        <pc:spChg chg="add">
          <ac:chgData name="Chilukuri Saipujitha" userId="67b45f7b-e4d0-49f5-bd57-351ca540772d" providerId="ADAL" clId="{6E57A3E3-ECF9-4334-BC32-5E38800871D9}" dt="2023-07-10T21:26:28.828" v="298" actId="26606"/>
          <ac:spMkLst>
            <pc:docMk/>
            <pc:sldMk cId="3005423707" sldId="303"/>
            <ac:spMk id="17" creationId="{0C395952-4E26-45A2-8756-2ADFD6E53C6E}"/>
          </ac:spMkLst>
        </pc:spChg>
        <pc:spChg chg="add">
          <ac:chgData name="Chilukuri Saipujitha" userId="67b45f7b-e4d0-49f5-bd57-351ca540772d" providerId="ADAL" clId="{6E57A3E3-ECF9-4334-BC32-5E38800871D9}" dt="2023-07-10T21:26:28.828" v="298" actId="26606"/>
          <ac:spMkLst>
            <pc:docMk/>
            <pc:sldMk cId="3005423707" sldId="303"/>
            <ac:spMk id="19" creationId="{4734BADF-9461-4621-B112-2D7BABEA7DD0}"/>
          </ac:spMkLst>
        </pc:spChg>
      </pc:sldChg>
      <pc:sldChg chg="addSp modSp new mod setBg">
        <pc:chgData name="Chilukuri Saipujitha" userId="67b45f7b-e4d0-49f5-bd57-351ca540772d" providerId="ADAL" clId="{6E57A3E3-ECF9-4334-BC32-5E38800871D9}" dt="2023-07-11T04:54:05.455" v="383" actId="1036"/>
        <pc:sldMkLst>
          <pc:docMk/>
          <pc:sldMk cId="2112897664" sldId="304"/>
        </pc:sldMkLst>
        <pc:spChg chg="add mod">
          <ac:chgData name="Chilukuri Saipujitha" userId="67b45f7b-e4d0-49f5-bd57-351ca540772d" providerId="ADAL" clId="{6E57A3E3-ECF9-4334-BC32-5E38800871D9}" dt="2023-07-11T04:54:05.455" v="383" actId="1036"/>
          <ac:spMkLst>
            <pc:docMk/>
            <pc:sldMk cId="2112897664" sldId="304"/>
            <ac:spMk id="2" creationId="{284478A1-A839-8752-BF02-70A5B9483D22}"/>
          </ac:spMkLst>
        </pc:spChg>
        <pc:spChg chg="add">
          <ac:chgData name="Chilukuri Saipujitha" userId="67b45f7b-e4d0-49f5-bd57-351ca540772d" providerId="ADAL" clId="{6E57A3E3-ECF9-4334-BC32-5E38800871D9}" dt="2023-07-10T21:28:45.395" v="321" actId="26606"/>
          <ac:spMkLst>
            <pc:docMk/>
            <pc:sldMk cId="2112897664" sldId="304"/>
            <ac:spMk id="7" creationId="{8C790BE2-4E4F-4AAF-81A2-4A6F4885EBE6}"/>
          </ac:spMkLst>
        </pc:spChg>
        <pc:spChg chg="add">
          <ac:chgData name="Chilukuri Saipujitha" userId="67b45f7b-e4d0-49f5-bd57-351ca540772d" providerId="ADAL" clId="{6E57A3E3-ECF9-4334-BC32-5E38800871D9}" dt="2023-07-10T21:28:45.395" v="321" actId="26606"/>
          <ac:spMkLst>
            <pc:docMk/>
            <pc:sldMk cId="2112897664" sldId="304"/>
            <ac:spMk id="9" creationId="{D28B54C3-B57B-472A-B96E-1FCB67093DC2}"/>
          </ac:spMkLst>
        </pc:spChg>
        <pc:spChg chg="add">
          <ac:chgData name="Chilukuri Saipujitha" userId="67b45f7b-e4d0-49f5-bd57-351ca540772d" providerId="ADAL" clId="{6E57A3E3-ECF9-4334-BC32-5E38800871D9}" dt="2023-07-10T21:28:45.395" v="321" actId="26606"/>
          <ac:spMkLst>
            <pc:docMk/>
            <pc:sldMk cId="2112897664" sldId="304"/>
            <ac:spMk id="11" creationId="{7DB3C429-F8DA-49B9-AF84-21996FCF78B5}"/>
          </ac:spMkLst>
        </pc:spChg>
        <pc:spChg chg="add">
          <ac:chgData name="Chilukuri Saipujitha" userId="67b45f7b-e4d0-49f5-bd57-351ca540772d" providerId="ADAL" clId="{6E57A3E3-ECF9-4334-BC32-5E38800871D9}" dt="2023-07-10T21:28:45.395" v="321" actId="26606"/>
          <ac:spMkLst>
            <pc:docMk/>
            <pc:sldMk cId="2112897664" sldId="304"/>
            <ac:spMk id="13" creationId="{E12088DD-B1AD-40E0-8B86-1D87A2CCD9BE}"/>
          </ac:spMkLst>
        </pc:spChg>
        <pc:spChg chg="add">
          <ac:chgData name="Chilukuri Saipujitha" userId="67b45f7b-e4d0-49f5-bd57-351ca540772d" providerId="ADAL" clId="{6E57A3E3-ECF9-4334-BC32-5E38800871D9}" dt="2023-07-10T21:28:45.395" v="321" actId="26606"/>
          <ac:spMkLst>
            <pc:docMk/>
            <pc:sldMk cId="2112897664" sldId="304"/>
            <ac:spMk id="15" creationId="{C4C9F2B0-1044-46EB-8AEB-C3BFFDE6C2CC}"/>
          </ac:spMkLst>
        </pc:spChg>
        <pc:spChg chg="add">
          <ac:chgData name="Chilukuri Saipujitha" userId="67b45f7b-e4d0-49f5-bd57-351ca540772d" providerId="ADAL" clId="{6E57A3E3-ECF9-4334-BC32-5E38800871D9}" dt="2023-07-10T21:28:45.395" v="321" actId="26606"/>
          <ac:spMkLst>
            <pc:docMk/>
            <pc:sldMk cId="2112897664" sldId="304"/>
            <ac:spMk id="17" creationId="{0C395952-4E26-45A2-8756-2ADFD6E53C6E}"/>
          </ac:spMkLst>
        </pc:spChg>
        <pc:spChg chg="add">
          <ac:chgData name="Chilukuri Saipujitha" userId="67b45f7b-e4d0-49f5-bd57-351ca540772d" providerId="ADAL" clId="{6E57A3E3-ECF9-4334-BC32-5E38800871D9}" dt="2023-07-10T21:28:45.395" v="321" actId="26606"/>
          <ac:spMkLst>
            <pc:docMk/>
            <pc:sldMk cId="2112897664" sldId="304"/>
            <ac:spMk id="19" creationId="{4734BADF-9461-4621-B112-2D7BABEA7DD0}"/>
          </ac:spMkLst>
        </pc:spChg>
      </pc:sldChg>
      <pc:sldChg chg="addSp delSp modSp new mod setBg">
        <pc:chgData name="Chilukuri Saipujitha" userId="67b45f7b-e4d0-49f5-bd57-351ca540772d" providerId="ADAL" clId="{6E57A3E3-ECF9-4334-BC32-5E38800871D9}" dt="2023-07-11T04:54:36.083" v="386" actId="1076"/>
        <pc:sldMkLst>
          <pc:docMk/>
          <pc:sldMk cId="4215390075" sldId="305"/>
        </pc:sldMkLst>
        <pc:spChg chg="add mod">
          <ac:chgData name="Chilukuri Saipujitha" userId="67b45f7b-e4d0-49f5-bd57-351ca540772d" providerId="ADAL" clId="{6E57A3E3-ECF9-4334-BC32-5E38800871D9}" dt="2023-07-11T04:54:36.083" v="386" actId="1076"/>
          <ac:spMkLst>
            <pc:docMk/>
            <pc:sldMk cId="4215390075" sldId="305"/>
            <ac:spMk id="2" creationId="{3F69016E-E5B6-8AAB-E383-95CEC4932382}"/>
          </ac:spMkLst>
        </pc:spChg>
        <pc:spChg chg="add del">
          <ac:chgData name="Chilukuri Saipujitha" userId="67b45f7b-e4d0-49f5-bd57-351ca540772d" providerId="ADAL" clId="{6E57A3E3-ECF9-4334-BC32-5E38800871D9}" dt="2023-07-10T21:30:38.998" v="341" actId="26606"/>
          <ac:spMkLst>
            <pc:docMk/>
            <pc:sldMk cId="4215390075" sldId="305"/>
            <ac:spMk id="7" creationId="{7A976E23-29EC-4E20-9EF6-B7CC4A8210C3}"/>
          </ac:spMkLst>
        </pc:spChg>
        <pc:spChg chg="add del">
          <ac:chgData name="Chilukuri Saipujitha" userId="67b45f7b-e4d0-49f5-bd57-351ca540772d" providerId="ADAL" clId="{6E57A3E3-ECF9-4334-BC32-5E38800871D9}" dt="2023-07-10T21:30:38.998" v="341" actId="26606"/>
          <ac:spMkLst>
            <pc:docMk/>
            <pc:sldMk cId="4215390075" sldId="305"/>
            <ac:spMk id="9" creationId="{DF5FCEC6-E657-46F1-925F-13ED192124CE}"/>
          </ac:spMkLst>
        </pc:spChg>
        <pc:spChg chg="add del">
          <ac:chgData name="Chilukuri Saipujitha" userId="67b45f7b-e4d0-49f5-bd57-351ca540772d" providerId="ADAL" clId="{6E57A3E3-ECF9-4334-BC32-5E38800871D9}" dt="2023-07-10T21:30:38.998" v="341" actId="26606"/>
          <ac:spMkLst>
            <pc:docMk/>
            <pc:sldMk cId="4215390075" sldId="305"/>
            <ac:spMk id="19" creationId="{FF0BDB76-BCEC-498E-BA26-C763CD9FA3E7}"/>
          </ac:spMkLst>
        </pc:spChg>
        <pc:spChg chg="add del">
          <ac:chgData name="Chilukuri Saipujitha" userId="67b45f7b-e4d0-49f5-bd57-351ca540772d" providerId="ADAL" clId="{6E57A3E3-ECF9-4334-BC32-5E38800871D9}" dt="2023-07-10T21:30:38.998" v="341" actId="26606"/>
          <ac:spMkLst>
            <pc:docMk/>
            <pc:sldMk cId="4215390075" sldId="305"/>
            <ac:spMk id="27" creationId="{1452CEF2-C9EC-4C15-99E4-C781AB08AB91}"/>
          </ac:spMkLst>
        </pc:spChg>
        <pc:spChg chg="add del">
          <ac:chgData name="Chilukuri Saipujitha" userId="67b45f7b-e4d0-49f5-bd57-351ca540772d" providerId="ADAL" clId="{6E57A3E3-ECF9-4334-BC32-5E38800871D9}" dt="2023-07-10T21:30:18.294" v="338" actId="26606"/>
          <ac:spMkLst>
            <pc:docMk/>
            <pc:sldMk cId="4215390075" sldId="305"/>
            <ac:spMk id="38" creationId="{1B15ED52-F352-441B-82BF-E0EA34836D08}"/>
          </ac:spMkLst>
        </pc:spChg>
        <pc:spChg chg="add del">
          <ac:chgData name="Chilukuri Saipujitha" userId="67b45f7b-e4d0-49f5-bd57-351ca540772d" providerId="ADAL" clId="{6E57A3E3-ECF9-4334-BC32-5E38800871D9}" dt="2023-07-10T21:30:18.294" v="338" actId="26606"/>
          <ac:spMkLst>
            <pc:docMk/>
            <pc:sldMk cId="4215390075" sldId="305"/>
            <ac:spMk id="40" creationId="{3B2E3793-BFE6-45A2-9B7B-E18844431C99}"/>
          </ac:spMkLst>
        </pc:spChg>
        <pc:spChg chg="add del">
          <ac:chgData name="Chilukuri Saipujitha" userId="67b45f7b-e4d0-49f5-bd57-351ca540772d" providerId="ADAL" clId="{6E57A3E3-ECF9-4334-BC32-5E38800871D9}" dt="2023-07-10T21:30:18.294" v="338" actId="26606"/>
          <ac:spMkLst>
            <pc:docMk/>
            <pc:sldMk cId="4215390075" sldId="305"/>
            <ac:spMk id="42" creationId="{BC4C4868-CB8F-4AF9-9CDB-8108F2C19B67}"/>
          </ac:spMkLst>
        </pc:spChg>
        <pc:spChg chg="add del">
          <ac:chgData name="Chilukuri Saipujitha" userId="67b45f7b-e4d0-49f5-bd57-351ca540772d" providerId="ADAL" clId="{6E57A3E3-ECF9-4334-BC32-5E38800871D9}" dt="2023-07-10T21:30:18.294" v="338" actId="26606"/>
          <ac:spMkLst>
            <pc:docMk/>
            <pc:sldMk cId="4215390075" sldId="305"/>
            <ac:spMk id="44" creationId="{375E0459-6403-40CD-989D-56A4407CA12E}"/>
          </ac:spMkLst>
        </pc:spChg>
        <pc:spChg chg="add del">
          <ac:chgData name="Chilukuri Saipujitha" userId="67b45f7b-e4d0-49f5-bd57-351ca540772d" providerId="ADAL" clId="{6E57A3E3-ECF9-4334-BC32-5E38800871D9}" dt="2023-07-10T21:30:18.294" v="338" actId="26606"/>
          <ac:spMkLst>
            <pc:docMk/>
            <pc:sldMk cId="4215390075" sldId="305"/>
            <ac:spMk id="46" creationId="{53E5B1A8-3AC9-4BD1-9BBC-78CA94F2D1BA}"/>
          </ac:spMkLst>
        </pc:spChg>
        <pc:spChg chg="add del">
          <ac:chgData name="Chilukuri Saipujitha" userId="67b45f7b-e4d0-49f5-bd57-351ca540772d" providerId="ADAL" clId="{6E57A3E3-ECF9-4334-BC32-5E38800871D9}" dt="2023-07-10T21:30:38.985" v="340" actId="26606"/>
          <ac:spMkLst>
            <pc:docMk/>
            <pc:sldMk cId="4215390075" sldId="305"/>
            <ac:spMk id="49" creationId="{B73D3AEB-8AA3-481D-9F6F-B80FE58DD5BD}"/>
          </ac:spMkLst>
        </pc:spChg>
        <pc:spChg chg="add del">
          <ac:chgData name="Chilukuri Saipujitha" userId="67b45f7b-e4d0-49f5-bd57-351ca540772d" providerId="ADAL" clId="{6E57A3E3-ECF9-4334-BC32-5E38800871D9}" dt="2023-07-10T21:30:38.985" v="340" actId="26606"/>
          <ac:spMkLst>
            <pc:docMk/>
            <pc:sldMk cId="4215390075" sldId="305"/>
            <ac:spMk id="50" creationId="{14925E00-1519-483D-BEDE-3DB840745A7C}"/>
          </ac:spMkLst>
        </pc:spChg>
        <pc:spChg chg="add del">
          <ac:chgData name="Chilukuri Saipujitha" userId="67b45f7b-e4d0-49f5-bd57-351ca540772d" providerId="ADAL" clId="{6E57A3E3-ECF9-4334-BC32-5E38800871D9}" dt="2023-07-10T21:30:38.985" v="340" actId="26606"/>
          <ac:spMkLst>
            <pc:docMk/>
            <pc:sldMk cId="4215390075" sldId="305"/>
            <ac:spMk id="51" creationId="{5BD9FE98-387B-4EC6-A44D-C6F923034956}"/>
          </ac:spMkLst>
        </pc:spChg>
        <pc:spChg chg="add del">
          <ac:chgData name="Chilukuri Saipujitha" userId="67b45f7b-e4d0-49f5-bd57-351ca540772d" providerId="ADAL" clId="{6E57A3E3-ECF9-4334-BC32-5E38800871D9}" dt="2023-07-10T21:30:38.985" v="340" actId="26606"/>
          <ac:spMkLst>
            <pc:docMk/>
            <pc:sldMk cId="4215390075" sldId="305"/>
            <ac:spMk id="58" creationId="{AC26F14B-F98B-4B7D-AF0B-24D840F67A5C}"/>
          </ac:spMkLst>
        </pc:spChg>
        <pc:spChg chg="add del">
          <ac:chgData name="Chilukuri Saipujitha" userId="67b45f7b-e4d0-49f5-bd57-351ca540772d" providerId="ADAL" clId="{6E57A3E3-ECF9-4334-BC32-5E38800871D9}" dt="2023-07-10T21:31:01.966" v="345" actId="26606"/>
          <ac:spMkLst>
            <pc:docMk/>
            <pc:sldMk cId="4215390075" sldId="305"/>
            <ac:spMk id="67" creationId="{D7A453D2-15D8-4403-815F-291FA16340D9}"/>
          </ac:spMkLst>
        </pc:spChg>
        <pc:spChg chg="add del">
          <ac:chgData name="Chilukuri Saipujitha" userId="67b45f7b-e4d0-49f5-bd57-351ca540772d" providerId="ADAL" clId="{6E57A3E3-ECF9-4334-BC32-5E38800871D9}" dt="2023-07-10T21:31:01.966" v="345" actId="26606"/>
          <ac:spMkLst>
            <pc:docMk/>
            <pc:sldMk cId="4215390075" sldId="305"/>
            <ac:spMk id="68" creationId="{8161EA6B-09CA-445B-AB0D-8DF76FA92DEF}"/>
          </ac:spMkLst>
        </pc:spChg>
        <pc:spChg chg="add del">
          <ac:chgData name="Chilukuri Saipujitha" userId="67b45f7b-e4d0-49f5-bd57-351ca540772d" providerId="ADAL" clId="{6E57A3E3-ECF9-4334-BC32-5E38800871D9}" dt="2023-07-10T21:31:01.966" v="345" actId="26606"/>
          <ac:spMkLst>
            <pc:docMk/>
            <pc:sldMk cId="4215390075" sldId="305"/>
            <ac:spMk id="76" creationId="{B8114C98-A349-4111-A123-E8EAB86ABE30}"/>
          </ac:spMkLst>
        </pc:spChg>
        <pc:spChg chg="add del">
          <ac:chgData name="Chilukuri Saipujitha" userId="67b45f7b-e4d0-49f5-bd57-351ca540772d" providerId="ADAL" clId="{6E57A3E3-ECF9-4334-BC32-5E38800871D9}" dt="2023-07-10T21:31:01.966" v="345" actId="26606"/>
          <ac:spMkLst>
            <pc:docMk/>
            <pc:sldMk cId="4215390075" sldId="305"/>
            <ac:spMk id="78" creationId="{E2D3D3F2-ABBB-4453-B1C5-1BEBF7E4DD56}"/>
          </ac:spMkLst>
        </pc:spChg>
        <pc:spChg chg="add del">
          <ac:chgData name="Chilukuri Saipujitha" userId="67b45f7b-e4d0-49f5-bd57-351ca540772d" providerId="ADAL" clId="{6E57A3E3-ECF9-4334-BC32-5E38800871D9}" dt="2023-07-10T21:31:01.966" v="345" actId="26606"/>
          <ac:spMkLst>
            <pc:docMk/>
            <pc:sldMk cId="4215390075" sldId="305"/>
            <ac:spMk id="84" creationId="{09588DA8-065E-4F6F-8EFD-43104AB2E0CF}"/>
          </ac:spMkLst>
        </pc:spChg>
        <pc:spChg chg="add del">
          <ac:chgData name="Chilukuri Saipujitha" userId="67b45f7b-e4d0-49f5-bd57-351ca540772d" providerId="ADAL" clId="{6E57A3E3-ECF9-4334-BC32-5E38800871D9}" dt="2023-07-10T21:31:01.966" v="345" actId="26606"/>
          <ac:spMkLst>
            <pc:docMk/>
            <pc:sldMk cId="4215390075" sldId="305"/>
            <ac:spMk id="86" creationId="{C4285719-470E-454C-AF62-8323075F1F5B}"/>
          </ac:spMkLst>
        </pc:spChg>
        <pc:spChg chg="add del">
          <ac:chgData name="Chilukuri Saipujitha" userId="67b45f7b-e4d0-49f5-bd57-351ca540772d" providerId="ADAL" clId="{6E57A3E3-ECF9-4334-BC32-5E38800871D9}" dt="2023-07-10T21:31:01.966" v="345" actId="26606"/>
          <ac:spMkLst>
            <pc:docMk/>
            <pc:sldMk cId="4215390075" sldId="305"/>
            <ac:spMk id="88" creationId="{CD9FE4EF-C4D8-49A0-B2FF-81D8DB7D8A24}"/>
          </ac:spMkLst>
        </pc:spChg>
        <pc:spChg chg="add del">
          <ac:chgData name="Chilukuri Saipujitha" userId="67b45f7b-e4d0-49f5-bd57-351ca540772d" providerId="ADAL" clId="{6E57A3E3-ECF9-4334-BC32-5E38800871D9}" dt="2023-07-10T21:31:01.966" v="345" actId="26606"/>
          <ac:spMkLst>
            <pc:docMk/>
            <pc:sldMk cId="4215390075" sldId="305"/>
            <ac:spMk id="90" creationId="{4300840D-0A0B-4512-BACA-B439D5B9C57C}"/>
          </ac:spMkLst>
        </pc:spChg>
        <pc:spChg chg="add del">
          <ac:chgData name="Chilukuri Saipujitha" userId="67b45f7b-e4d0-49f5-bd57-351ca540772d" providerId="ADAL" clId="{6E57A3E3-ECF9-4334-BC32-5E38800871D9}" dt="2023-07-10T21:31:01.966" v="345" actId="26606"/>
          <ac:spMkLst>
            <pc:docMk/>
            <pc:sldMk cId="4215390075" sldId="305"/>
            <ac:spMk id="92" creationId="{D2B78728-A580-49A7-84F9-6EF6F583ADE0}"/>
          </ac:spMkLst>
        </pc:spChg>
        <pc:spChg chg="add del">
          <ac:chgData name="Chilukuri Saipujitha" userId="67b45f7b-e4d0-49f5-bd57-351ca540772d" providerId="ADAL" clId="{6E57A3E3-ECF9-4334-BC32-5E38800871D9}" dt="2023-07-10T21:31:01.966" v="345" actId="26606"/>
          <ac:spMkLst>
            <pc:docMk/>
            <pc:sldMk cId="4215390075" sldId="305"/>
            <ac:spMk id="94" creationId="{38FAA1A1-D861-433F-88FA-1E9D6FD31D11}"/>
          </ac:spMkLst>
        </pc:spChg>
        <pc:spChg chg="add del">
          <ac:chgData name="Chilukuri Saipujitha" userId="67b45f7b-e4d0-49f5-bd57-351ca540772d" providerId="ADAL" clId="{6E57A3E3-ECF9-4334-BC32-5E38800871D9}" dt="2023-07-10T21:31:01.966" v="345" actId="26606"/>
          <ac:spMkLst>
            <pc:docMk/>
            <pc:sldMk cId="4215390075" sldId="305"/>
            <ac:spMk id="96" creationId="{8D71EDA1-87BF-4D5D-AB79-F346FD19278A}"/>
          </ac:spMkLst>
        </pc:spChg>
        <pc:grpChg chg="add del">
          <ac:chgData name="Chilukuri Saipujitha" userId="67b45f7b-e4d0-49f5-bd57-351ca540772d" providerId="ADAL" clId="{6E57A3E3-ECF9-4334-BC32-5E38800871D9}" dt="2023-07-10T21:30:38.998" v="341" actId="26606"/>
          <ac:grpSpMkLst>
            <pc:docMk/>
            <pc:sldMk cId="4215390075" sldId="305"/>
            <ac:grpSpMk id="11" creationId="{2EF0090A-63B9-4569-B0AE-0C2F36B15E2E}"/>
          </ac:grpSpMkLst>
        </pc:grpChg>
        <pc:grpChg chg="add del">
          <ac:chgData name="Chilukuri Saipujitha" userId="67b45f7b-e4d0-49f5-bd57-351ca540772d" providerId="ADAL" clId="{6E57A3E3-ECF9-4334-BC32-5E38800871D9}" dt="2023-07-10T21:30:38.998" v="341" actId="26606"/>
          <ac:grpSpMkLst>
            <pc:docMk/>
            <pc:sldMk cId="4215390075" sldId="305"/>
            <ac:grpSpMk id="21" creationId="{DD8DF5DF-A251-4BC2-8965-4EDDD01FC56E}"/>
          </ac:grpSpMkLst>
        </pc:grpChg>
        <pc:grpChg chg="add del">
          <ac:chgData name="Chilukuri Saipujitha" userId="67b45f7b-e4d0-49f5-bd57-351ca540772d" providerId="ADAL" clId="{6E57A3E3-ECF9-4334-BC32-5E38800871D9}" dt="2023-07-10T21:30:38.998" v="341" actId="26606"/>
          <ac:grpSpMkLst>
            <pc:docMk/>
            <pc:sldMk cId="4215390075" sldId="305"/>
            <ac:grpSpMk id="29" creationId="{600459E6-26A3-4EAC-A34C-D0792D88CC26}"/>
          </ac:grpSpMkLst>
        </pc:grpChg>
        <pc:grpChg chg="add del">
          <ac:chgData name="Chilukuri Saipujitha" userId="67b45f7b-e4d0-49f5-bd57-351ca540772d" providerId="ADAL" clId="{6E57A3E3-ECF9-4334-BC32-5E38800871D9}" dt="2023-07-10T21:30:38.985" v="340" actId="26606"/>
          <ac:grpSpMkLst>
            <pc:docMk/>
            <pc:sldMk cId="4215390075" sldId="305"/>
            <ac:grpSpMk id="52" creationId="{D86A47AA-3999-4EE6-BC5C-502DAE57FE1A}"/>
          </ac:grpSpMkLst>
        </pc:grpChg>
        <pc:grpChg chg="add del">
          <ac:chgData name="Chilukuri Saipujitha" userId="67b45f7b-e4d0-49f5-bd57-351ca540772d" providerId="ADAL" clId="{6E57A3E3-ECF9-4334-BC32-5E38800871D9}" dt="2023-07-10T21:30:38.985" v="340" actId="26606"/>
          <ac:grpSpMkLst>
            <pc:docMk/>
            <pc:sldMk cId="4215390075" sldId="305"/>
            <ac:grpSpMk id="57" creationId="{50ECB61C-4F38-4328-A725-04E5F0773BE9}"/>
          </ac:grpSpMkLst>
        </pc:grpChg>
        <pc:grpChg chg="add del">
          <ac:chgData name="Chilukuri Saipujitha" userId="67b45f7b-e4d0-49f5-bd57-351ca540772d" providerId="ADAL" clId="{6E57A3E3-ECF9-4334-BC32-5E38800871D9}" dt="2023-07-10T21:30:38.985" v="340" actId="26606"/>
          <ac:grpSpMkLst>
            <pc:docMk/>
            <pc:sldMk cId="4215390075" sldId="305"/>
            <ac:grpSpMk id="60" creationId="{CA745027-6B11-4363-8A2E-CB8EB38EBA95}"/>
          </ac:grpSpMkLst>
        </pc:grpChg>
        <pc:grpChg chg="add del">
          <ac:chgData name="Chilukuri Saipujitha" userId="67b45f7b-e4d0-49f5-bd57-351ca540772d" providerId="ADAL" clId="{6E57A3E3-ECF9-4334-BC32-5E38800871D9}" dt="2023-07-10T21:31:01.966" v="345" actId="26606"/>
          <ac:grpSpMkLst>
            <pc:docMk/>
            <pc:sldMk cId="4215390075" sldId="305"/>
            <ac:grpSpMk id="69" creationId="{F3C58249-BA0A-4CC8-87CE-BAA7C0AB1C60}"/>
          </ac:grpSpMkLst>
        </pc:grpChg>
        <pc:grpChg chg="add del">
          <ac:chgData name="Chilukuri Saipujitha" userId="67b45f7b-e4d0-49f5-bd57-351ca540772d" providerId="ADAL" clId="{6E57A3E3-ECF9-4334-BC32-5E38800871D9}" dt="2023-07-10T21:31:01.966" v="345" actId="26606"/>
          <ac:grpSpMkLst>
            <pc:docMk/>
            <pc:sldMk cId="4215390075" sldId="305"/>
            <ac:grpSpMk id="77" creationId="{670FB431-AE18-414D-92F4-1D12D1991152}"/>
          </ac:grpSpMkLst>
        </pc:grpChg>
        <pc:grpChg chg="add del">
          <ac:chgData name="Chilukuri Saipujitha" userId="67b45f7b-e4d0-49f5-bd57-351ca540772d" providerId="ADAL" clId="{6E57A3E3-ECF9-4334-BC32-5E38800871D9}" dt="2023-07-10T21:31:01.966" v="345" actId="26606"/>
          <ac:grpSpMkLst>
            <pc:docMk/>
            <pc:sldMk cId="4215390075" sldId="305"/>
            <ac:grpSpMk id="79" creationId="{8214E4A5-A0D2-42C4-8D14-D2A7E495F041}"/>
          </ac:grpSpMkLst>
        </pc:grpChg>
      </pc:sldChg>
      <pc:sldChg chg="addSp delSp modSp new mod setBg">
        <pc:chgData name="Chilukuri Saipujitha" userId="67b45f7b-e4d0-49f5-bd57-351ca540772d" providerId="ADAL" clId="{6E57A3E3-ECF9-4334-BC32-5E38800871D9}" dt="2023-07-10T21:33:18.232" v="370" actId="26606"/>
        <pc:sldMkLst>
          <pc:docMk/>
          <pc:sldMk cId="2450709872" sldId="306"/>
        </pc:sldMkLst>
        <pc:spChg chg="add mod">
          <ac:chgData name="Chilukuri Saipujitha" userId="67b45f7b-e4d0-49f5-bd57-351ca540772d" providerId="ADAL" clId="{6E57A3E3-ECF9-4334-BC32-5E38800871D9}" dt="2023-07-10T21:33:18.232" v="370" actId="26606"/>
          <ac:spMkLst>
            <pc:docMk/>
            <pc:sldMk cId="2450709872" sldId="306"/>
            <ac:spMk id="2" creationId="{C3E6B93E-4E7C-7C3B-5E8A-DA7BBF5CCE04}"/>
          </ac:spMkLst>
        </pc:spChg>
        <pc:spChg chg="add">
          <ac:chgData name="Chilukuri Saipujitha" userId="67b45f7b-e4d0-49f5-bd57-351ca540772d" providerId="ADAL" clId="{6E57A3E3-ECF9-4334-BC32-5E38800871D9}" dt="2023-07-10T21:33:18.232" v="370" actId="26606"/>
          <ac:spMkLst>
            <pc:docMk/>
            <pc:sldMk cId="2450709872" sldId="306"/>
            <ac:spMk id="4" creationId="{0E30439A-8A5B-46EC-8283-9B6B031D40D0}"/>
          </ac:spMkLst>
        </pc:spChg>
        <pc:spChg chg="add">
          <ac:chgData name="Chilukuri Saipujitha" userId="67b45f7b-e4d0-49f5-bd57-351ca540772d" providerId="ADAL" clId="{6E57A3E3-ECF9-4334-BC32-5E38800871D9}" dt="2023-07-10T21:33:18.232" v="370" actId="26606"/>
          <ac:spMkLst>
            <pc:docMk/>
            <pc:sldMk cId="2450709872" sldId="306"/>
            <ac:spMk id="5" creationId="{5CEAD642-85CF-4750-8432-7C80C901F001}"/>
          </ac:spMkLst>
        </pc:spChg>
        <pc:spChg chg="add">
          <ac:chgData name="Chilukuri Saipujitha" userId="67b45f7b-e4d0-49f5-bd57-351ca540772d" providerId="ADAL" clId="{6E57A3E3-ECF9-4334-BC32-5E38800871D9}" dt="2023-07-10T21:33:18.232" v="370" actId="26606"/>
          <ac:spMkLst>
            <pc:docMk/>
            <pc:sldMk cId="2450709872" sldId="306"/>
            <ac:spMk id="6" creationId="{FA33EEAE-15D5-4119-8C1E-89D943F911EF}"/>
          </ac:spMkLst>
        </pc:spChg>
        <pc:spChg chg="add del">
          <ac:chgData name="Chilukuri Saipujitha" userId="67b45f7b-e4d0-49f5-bd57-351ca540772d" providerId="ADAL" clId="{6E57A3E3-ECF9-4334-BC32-5E38800871D9}" dt="2023-07-10T21:33:13.613" v="368" actId="26606"/>
          <ac:spMkLst>
            <pc:docMk/>
            <pc:sldMk cId="2450709872" sldId="306"/>
            <ac:spMk id="7" creationId="{0E30439A-8A5B-46EC-8283-9B6B031D40D0}"/>
          </ac:spMkLst>
        </pc:spChg>
        <pc:spChg chg="add">
          <ac:chgData name="Chilukuri Saipujitha" userId="67b45f7b-e4d0-49f5-bd57-351ca540772d" providerId="ADAL" clId="{6E57A3E3-ECF9-4334-BC32-5E38800871D9}" dt="2023-07-10T21:33:18.232" v="370" actId="26606"/>
          <ac:spMkLst>
            <pc:docMk/>
            <pc:sldMk cId="2450709872" sldId="306"/>
            <ac:spMk id="8" creationId="{730D8B3B-9B80-4025-B934-26DC7D7CD231}"/>
          </ac:spMkLst>
        </pc:spChg>
        <pc:spChg chg="add del">
          <ac:chgData name="Chilukuri Saipujitha" userId="67b45f7b-e4d0-49f5-bd57-351ca540772d" providerId="ADAL" clId="{6E57A3E3-ECF9-4334-BC32-5E38800871D9}" dt="2023-07-10T21:33:13.613" v="368" actId="26606"/>
          <ac:spMkLst>
            <pc:docMk/>
            <pc:sldMk cId="2450709872" sldId="306"/>
            <ac:spMk id="9" creationId="{5CEAD642-85CF-4750-8432-7C80C901F001}"/>
          </ac:spMkLst>
        </pc:spChg>
        <pc:spChg chg="add">
          <ac:chgData name="Chilukuri Saipujitha" userId="67b45f7b-e4d0-49f5-bd57-351ca540772d" providerId="ADAL" clId="{6E57A3E3-ECF9-4334-BC32-5E38800871D9}" dt="2023-07-10T21:33:18.232" v="370" actId="26606"/>
          <ac:spMkLst>
            <pc:docMk/>
            <pc:sldMk cId="2450709872" sldId="306"/>
            <ac:spMk id="10" creationId="{B5A1B09C-1565-46F8-B70F-621C5EB48A09}"/>
          </ac:spMkLst>
        </pc:spChg>
        <pc:spChg chg="add del">
          <ac:chgData name="Chilukuri Saipujitha" userId="67b45f7b-e4d0-49f5-bd57-351ca540772d" providerId="ADAL" clId="{6E57A3E3-ECF9-4334-BC32-5E38800871D9}" dt="2023-07-10T21:33:13.613" v="368" actId="26606"/>
          <ac:spMkLst>
            <pc:docMk/>
            <pc:sldMk cId="2450709872" sldId="306"/>
            <ac:spMk id="11" creationId="{FA33EEAE-15D5-4119-8C1E-89D943F911EF}"/>
          </ac:spMkLst>
        </pc:spChg>
        <pc:spChg chg="add">
          <ac:chgData name="Chilukuri Saipujitha" userId="67b45f7b-e4d0-49f5-bd57-351ca540772d" providerId="ADAL" clId="{6E57A3E3-ECF9-4334-BC32-5E38800871D9}" dt="2023-07-10T21:33:18.232" v="370" actId="26606"/>
          <ac:spMkLst>
            <pc:docMk/>
            <pc:sldMk cId="2450709872" sldId="306"/>
            <ac:spMk id="12" creationId="{8C516CC8-80AC-446C-A56E-9F54B7210402}"/>
          </ac:spMkLst>
        </pc:spChg>
        <pc:spChg chg="add del">
          <ac:chgData name="Chilukuri Saipujitha" userId="67b45f7b-e4d0-49f5-bd57-351ca540772d" providerId="ADAL" clId="{6E57A3E3-ECF9-4334-BC32-5E38800871D9}" dt="2023-07-10T21:33:13.613" v="368" actId="26606"/>
          <ac:spMkLst>
            <pc:docMk/>
            <pc:sldMk cId="2450709872" sldId="306"/>
            <ac:spMk id="13" creationId="{730D8B3B-9B80-4025-B934-26DC7D7CD231}"/>
          </ac:spMkLst>
        </pc:spChg>
        <pc:spChg chg="add">
          <ac:chgData name="Chilukuri Saipujitha" userId="67b45f7b-e4d0-49f5-bd57-351ca540772d" providerId="ADAL" clId="{6E57A3E3-ECF9-4334-BC32-5E38800871D9}" dt="2023-07-10T21:33:18.232" v="370" actId="26606"/>
          <ac:spMkLst>
            <pc:docMk/>
            <pc:sldMk cId="2450709872" sldId="306"/>
            <ac:spMk id="14" creationId="{53947E58-F088-49F1-A3D1-DEA690192E84}"/>
          </ac:spMkLst>
        </pc:spChg>
        <pc:spChg chg="add del">
          <ac:chgData name="Chilukuri Saipujitha" userId="67b45f7b-e4d0-49f5-bd57-351ca540772d" providerId="ADAL" clId="{6E57A3E3-ECF9-4334-BC32-5E38800871D9}" dt="2023-07-10T21:33:13.613" v="368" actId="26606"/>
          <ac:spMkLst>
            <pc:docMk/>
            <pc:sldMk cId="2450709872" sldId="306"/>
            <ac:spMk id="15" creationId="{B5A1B09C-1565-46F8-B70F-621C5EB48A09}"/>
          </ac:spMkLst>
        </pc:spChg>
        <pc:spChg chg="add del">
          <ac:chgData name="Chilukuri Saipujitha" userId="67b45f7b-e4d0-49f5-bd57-351ca540772d" providerId="ADAL" clId="{6E57A3E3-ECF9-4334-BC32-5E38800871D9}" dt="2023-07-10T21:33:13.613" v="368" actId="26606"/>
          <ac:spMkLst>
            <pc:docMk/>
            <pc:sldMk cId="2450709872" sldId="306"/>
            <ac:spMk id="17" creationId="{8C516CC8-80AC-446C-A56E-9F54B7210402}"/>
          </ac:spMkLst>
        </pc:spChg>
        <pc:spChg chg="add del">
          <ac:chgData name="Chilukuri Saipujitha" userId="67b45f7b-e4d0-49f5-bd57-351ca540772d" providerId="ADAL" clId="{6E57A3E3-ECF9-4334-BC32-5E38800871D9}" dt="2023-07-10T21:33:13.613" v="368" actId="26606"/>
          <ac:spMkLst>
            <pc:docMk/>
            <pc:sldMk cId="2450709872" sldId="306"/>
            <ac:spMk id="19" creationId="{53947E58-F088-49F1-A3D1-DEA690192E84}"/>
          </ac:spMkLst>
        </pc:spChg>
      </pc:sldChg>
      <pc:sldChg chg="new del">
        <pc:chgData name="Chilukuri Saipujitha" userId="67b45f7b-e4d0-49f5-bd57-351ca540772d" providerId="ADAL" clId="{6E57A3E3-ECF9-4334-BC32-5E38800871D9}" dt="2023-07-11T04:56:06.801" v="411" actId="47"/>
        <pc:sldMkLst>
          <pc:docMk/>
          <pc:sldMk cId="2562196978" sldId="307"/>
        </pc:sldMkLst>
      </pc:sldChg>
      <pc:sldChg chg="addSp delSp modSp new mod setBg addAnim">
        <pc:chgData name="Chilukuri Saipujitha" userId="67b45f7b-e4d0-49f5-bd57-351ca540772d" providerId="ADAL" clId="{6E57A3E3-ECF9-4334-BC32-5E38800871D9}" dt="2023-07-11T04:56:29.850" v="414"/>
        <pc:sldMkLst>
          <pc:docMk/>
          <pc:sldMk cId="1688832544" sldId="308"/>
        </pc:sldMkLst>
        <pc:spChg chg="mod">
          <ac:chgData name="Chilukuri Saipujitha" userId="67b45f7b-e4d0-49f5-bd57-351ca540772d" providerId="ADAL" clId="{6E57A3E3-ECF9-4334-BC32-5E38800871D9}" dt="2023-07-11T04:56:29.850" v="412" actId="26606"/>
          <ac:spMkLst>
            <pc:docMk/>
            <pc:sldMk cId="1688832544" sldId="308"/>
            <ac:spMk id="2" creationId="{20C66998-CE5D-8E35-430A-D2BA0F318F87}"/>
          </ac:spMkLst>
        </pc:spChg>
        <pc:spChg chg="del mod">
          <ac:chgData name="Chilukuri Saipujitha" userId="67b45f7b-e4d0-49f5-bd57-351ca540772d" providerId="ADAL" clId="{6E57A3E3-ECF9-4334-BC32-5E38800871D9}" dt="2023-07-11T04:55:52.956" v="408" actId="478"/>
          <ac:spMkLst>
            <pc:docMk/>
            <pc:sldMk cId="1688832544" sldId="308"/>
            <ac:spMk id="3" creationId="{AE6825E9-879C-CA3D-903A-1669EB5E8448}"/>
          </ac:spMkLst>
        </pc:spChg>
        <pc:spChg chg="add del">
          <ac:chgData name="Chilukuri Saipujitha" userId="67b45f7b-e4d0-49f5-bd57-351ca540772d" providerId="ADAL" clId="{6E57A3E3-ECF9-4334-BC32-5E38800871D9}" dt="2023-07-11T04:56:29.850" v="412" actId="26606"/>
          <ac:spMkLst>
            <pc:docMk/>
            <pc:sldMk cId="1688832544" sldId="308"/>
            <ac:spMk id="8" creationId="{56D63398-EEE4-4E6A-BEF3-E92924A2821E}"/>
          </ac:spMkLst>
        </pc:spChg>
        <pc:spChg chg="add del">
          <ac:chgData name="Chilukuri Saipujitha" userId="67b45f7b-e4d0-49f5-bd57-351ca540772d" providerId="ADAL" clId="{6E57A3E3-ECF9-4334-BC32-5E38800871D9}" dt="2023-07-11T04:56:29.850" v="412" actId="26606"/>
          <ac:spMkLst>
            <pc:docMk/>
            <pc:sldMk cId="1688832544" sldId="308"/>
            <ac:spMk id="10" creationId="{5CEAD642-85CF-4750-8432-7C80C901F001}"/>
          </ac:spMkLst>
        </pc:spChg>
        <pc:spChg chg="add del">
          <ac:chgData name="Chilukuri Saipujitha" userId="67b45f7b-e4d0-49f5-bd57-351ca540772d" providerId="ADAL" clId="{6E57A3E3-ECF9-4334-BC32-5E38800871D9}" dt="2023-07-11T04:56:29.850" v="412" actId="26606"/>
          <ac:spMkLst>
            <pc:docMk/>
            <pc:sldMk cId="1688832544" sldId="308"/>
            <ac:spMk id="12" creationId="{C6804B24-17AC-406D-9636-1332F5DF9AE7}"/>
          </ac:spMkLst>
        </pc:spChg>
        <pc:spChg chg="add del">
          <ac:chgData name="Chilukuri Saipujitha" userId="67b45f7b-e4d0-49f5-bd57-351ca540772d" providerId="ADAL" clId="{6E57A3E3-ECF9-4334-BC32-5E38800871D9}" dt="2023-07-11T04:56:29.850" v="412" actId="26606"/>
          <ac:spMkLst>
            <pc:docMk/>
            <pc:sldMk cId="1688832544" sldId="308"/>
            <ac:spMk id="14" creationId="{730D8B3B-9B80-4025-B934-26DC7D7CD231}"/>
          </ac:spMkLst>
        </pc:spChg>
        <pc:spChg chg="add del">
          <ac:chgData name="Chilukuri Saipujitha" userId="67b45f7b-e4d0-49f5-bd57-351ca540772d" providerId="ADAL" clId="{6E57A3E3-ECF9-4334-BC32-5E38800871D9}" dt="2023-07-11T04:56:29.850" v="412" actId="26606"/>
          <ac:spMkLst>
            <pc:docMk/>
            <pc:sldMk cId="1688832544" sldId="308"/>
            <ac:spMk id="16" creationId="{B5A1B09C-1565-46F8-B70F-621C5EB48A09}"/>
          </ac:spMkLst>
        </pc:spChg>
        <pc:spChg chg="add del">
          <ac:chgData name="Chilukuri Saipujitha" userId="67b45f7b-e4d0-49f5-bd57-351ca540772d" providerId="ADAL" clId="{6E57A3E3-ECF9-4334-BC32-5E38800871D9}" dt="2023-07-11T04:56:29.850" v="412" actId="26606"/>
          <ac:spMkLst>
            <pc:docMk/>
            <pc:sldMk cId="1688832544" sldId="308"/>
            <ac:spMk id="18" creationId="{570DF94D-F28F-435E-AD56-C40FC99AFAA1}"/>
          </ac:spMkLst>
        </pc:spChg>
        <pc:spChg chg="add del">
          <ac:chgData name="Chilukuri Saipujitha" userId="67b45f7b-e4d0-49f5-bd57-351ca540772d" providerId="ADAL" clId="{6E57A3E3-ECF9-4334-BC32-5E38800871D9}" dt="2023-07-11T04:56:29.850" v="412" actId="26606"/>
          <ac:spMkLst>
            <pc:docMk/>
            <pc:sldMk cId="1688832544" sldId="308"/>
            <ac:spMk id="20" creationId="{84F952EE-9AAE-4D81-BF98-35DF71334053}"/>
          </ac:spMkLst>
        </pc:spChg>
        <pc:spChg chg="add">
          <ac:chgData name="Chilukuri Saipujitha" userId="67b45f7b-e4d0-49f5-bd57-351ca540772d" providerId="ADAL" clId="{6E57A3E3-ECF9-4334-BC32-5E38800871D9}" dt="2023-07-11T04:56:29.850" v="412" actId="26606"/>
          <ac:spMkLst>
            <pc:docMk/>
            <pc:sldMk cId="1688832544" sldId="308"/>
            <ac:spMk id="27" creationId="{8555C5B3-193A-4749-9AFD-682E53CDDE8F}"/>
          </ac:spMkLst>
        </pc:spChg>
        <pc:spChg chg="add">
          <ac:chgData name="Chilukuri Saipujitha" userId="67b45f7b-e4d0-49f5-bd57-351ca540772d" providerId="ADAL" clId="{6E57A3E3-ECF9-4334-BC32-5E38800871D9}" dt="2023-07-11T04:56:29.850" v="412" actId="26606"/>
          <ac:spMkLst>
            <pc:docMk/>
            <pc:sldMk cId="1688832544" sldId="308"/>
            <ac:spMk id="29" creationId="{2EAE06A6-F76A-41C9-827A-C561B004485C}"/>
          </ac:spMkLst>
        </pc:spChg>
        <pc:spChg chg="add">
          <ac:chgData name="Chilukuri Saipujitha" userId="67b45f7b-e4d0-49f5-bd57-351ca540772d" providerId="ADAL" clId="{6E57A3E3-ECF9-4334-BC32-5E38800871D9}" dt="2023-07-11T04:56:29.850" v="412" actId="26606"/>
          <ac:spMkLst>
            <pc:docMk/>
            <pc:sldMk cId="1688832544" sldId="308"/>
            <ac:spMk id="31" creationId="{89F9D4E8-0639-444B-949B-9518585061AF}"/>
          </ac:spMkLst>
        </pc:spChg>
        <pc:spChg chg="add">
          <ac:chgData name="Chilukuri Saipujitha" userId="67b45f7b-e4d0-49f5-bd57-351ca540772d" providerId="ADAL" clId="{6E57A3E3-ECF9-4334-BC32-5E38800871D9}" dt="2023-07-11T04:56:29.850" v="412" actId="26606"/>
          <ac:spMkLst>
            <pc:docMk/>
            <pc:sldMk cId="1688832544" sldId="308"/>
            <ac:spMk id="33" creationId="{7E3DA7A2-ED70-4BBA-AB72-00AD461FA405}"/>
          </ac:spMkLst>
        </pc:spChg>
        <pc:spChg chg="add">
          <ac:chgData name="Chilukuri Saipujitha" userId="67b45f7b-e4d0-49f5-bd57-351ca540772d" providerId="ADAL" clId="{6E57A3E3-ECF9-4334-BC32-5E38800871D9}" dt="2023-07-11T04:56:29.850" v="412" actId="26606"/>
          <ac:spMkLst>
            <pc:docMk/>
            <pc:sldMk cId="1688832544" sldId="308"/>
            <ac:spMk id="35" creationId="{FC485432-3647-4218-B5D3-15D3FA222B13}"/>
          </ac:spMkLst>
        </pc:spChg>
        <pc:spChg chg="add">
          <ac:chgData name="Chilukuri Saipujitha" userId="67b45f7b-e4d0-49f5-bd57-351ca540772d" providerId="ADAL" clId="{6E57A3E3-ECF9-4334-BC32-5E38800871D9}" dt="2023-07-11T04:56:29.850" v="412" actId="26606"/>
          <ac:spMkLst>
            <pc:docMk/>
            <pc:sldMk cId="1688832544" sldId="308"/>
            <ac:spMk id="37" creationId="{F4AFDDCA-6ABA-4D23-8A5C-1BF0F4308148}"/>
          </ac:spMkLst>
        </pc:spChg>
        <pc:picChg chg="add">
          <ac:chgData name="Chilukuri Saipujitha" userId="67b45f7b-e4d0-49f5-bd57-351ca540772d" providerId="ADAL" clId="{6E57A3E3-ECF9-4334-BC32-5E38800871D9}" dt="2023-07-11T04:56:29.850" v="412" actId="26606"/>
          <ac:picMkLst>
            <pc:docMk/>
            <pc:sldMk cId="1688832544" sldId="308"/>
            <ac:picMk id="24" creationId="{A9D3922C-E63A-CCB2-D0AE-F89F5C99CFF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150F2-21A4-4AD9-8CCC-423B74E981C0}" type="doc">
      <dgm:prSet loTypeId="urn:microsoft.com/office/officeart/2005/8/layout/default" loCatId="list" qsTypeId="urn:microsoft.com/office/officeart/2005/8/quickstyle/simple5" qsCatId="simple" csTypeId="urn:microsoft.com/office/officeart/2005/8/colors/accent3_2" csCatId="accent3"/>
      <dgm:spPr/>
      <dgm:t>
        <a:bodyPr/>
        <a:lstStyle/>
        <a:p>
          <a:endParaRPr lang="en-US"/>
        </a:p>
      </dgm:t>
    </dgm:pt>
    <dgm:pt modelId="{7E72F182-83D6-436E-B0E5-963A3BE92513}">
      <dgm:prSet/>
      <dgm:spPr/>
      <dgm:t>
        <a:bodyPr/>
        <a:lstStyle/>
        <a:p>
          <a:r>
            <a:rPr lang="en-US"/>
            <a:t>Spring boot</a:t>
          </a:r>
        </a:p>
      </dgm:t>
    </dgm:pt>
    <dgm:pt modelId="{17D66273-1FB5-4CA4-87D1-C1A0AE96BFA9}" type="parTrans" cxnId="{69D576BC-AB1D-492F-92D3-990FC41399C4}">
      <dgm:prSet/>
      <dgm:spPr/>
      <dgm:t>
        <a:bodyPr/>
        <a:lstStyle/>
        <a:p>
          <a:endParaRPr lang="en-US"/>
        </a:p>
      </dgm:t>
    </dgm:pt>
    <dgm:pt modelId="{F1A371F6-EDFF-425F-87D6-95BDE12F7A42}" type="sibTrans" cxnId="{69D576BC-AB1D-492F-92D3-990FC41399C4}">
      <dgm:prSet/>
      <dgm:spPr/>
      <dgm:t>
        <a:bodyPr/>
        <a:lstStyle/>
        <a:p>
          <a:endParaRPr lang="en-US"/>
        </a:p>
      </dgm:t>
    </dgm:pt>
    <dgm:pt modelId="{C22C5AB4-2A5E-4E1F-AE94-F93AB6F23C7B}">
      <dgm:prSet/>
      <dgm:spPr/>
      <dgm:t>
        <a:bodyPr/>
        <a:lstStyle/>
        <a:p>
          <a:r>
            <a:rPr lang="en-US"/>
            <a:t>Maven</a:t>
          </a:r>
        </a:p>
      </dgm:t>
    </dgm:pt>
    <dgm:pt modelId="{2C511A69-0A02-4295-8790-96830B011925}" type="parTrans" cxnId="{AC8E89A0-7D40-447C-81EB-5CED02889F8F}">
      <dgm:prSet/>
      <dgm:spPr/>
      <dgm:t>
        <a:bodyPr/>
        <a:lstStyle/>
        <a:p>
          <a:endParaRPr lang="en-US"/>
        </a:p>
      </dgm:t>
    </dgm:pt>
    <dgm:pt modelId="{943B15F4-431C-4B9E-8D9D-390F943004ED}" type="sibTrans" cxnId="{AC8E89A0-7D40-447C-81EB-5CED02889F8F}">
      <dgm:prSet/>
      <dgm:spPr/>
      <dgm:t>
        <a:bodyPr/>
        <a:lstStyle/>
        <a:p>
          <a:endParaRPr lang="en-US"/>
        </a:p>
      </dgm:t>
    </dgm:pt>
    <dgm:pt modelId="{DA96F5D2-C569-42C3-98E0-1CDC74EC5118}">
      <dgm:prSet/>
      <dgm:spPr/>
      <dgm:t>
        <a:bodyPr/>
        <a:lstStyle/>
        <a:p>
          <a:r>
            <a:rPr lang="en-US"/>
            <a:t>Selenium</a:t>
          </a:r>
        </a:p>
      </dgm:t>
    </dgm:pt>
    <dgm:pt modelId="{3614CEFA-BA6A-40F5-B72B-E8371213A620}" type="parTrans" cxnId="{C181DAF0-0C99-4F52-A50F-E1CCE410BCA0}">
      <dgm:prSet/>
      <dgm:spPr/>
      <dgm:t>
        <a:bodyPr/>
        <a:lstStyle/>
        <a:p>
          <a:endParaRPr lang="en-US"/>
        </a:p>
      </dgm:t>
    </dgm:pt>
    <dgm:pt modelId="{A7196449-9641-4BB1-820E-136910538024}" type="sibTrans" cxnId="{C181DAF0-0C99-4F52-A50F-E1CCE410BCA0}">
      <dgm:prSet/>
      <dgm:spPr/>
      <dgm:t>
        <a:bodyPr/>
        <a:lstStyle/>
        <a:p>
          <a:endParaRPr lang="en-US"/>
        </a:p>
      </dgm:t>
    </dgm:pt>
    <dgm:pt modelId="{FCA37DB8-21E7-4E88-8C30-1560360683D5}">
      <dgm:prSet/>
      <dgm:spPr/>
      <dgm:t>
        <a:bodyPr/>
        <a:lstStyle/>
        <a:p>
          <a:r>
            <a:rPr lang="en-US"/>
            <a:t>Git Hub</a:t>
          </a:r>
        </a:p>
      </dgm:t>
    </dgm:pt>
    <dgm:pt modelId="{9C54A5F7-05CD-4BB5-8F0B-5CE63379BED9}" type="parTrans" cxnId="{EE5D6D34-6989-45ED-8D6F-22E9037EAC11}">
      <dgm:prSet/>
      <dgm:spPr/>
      <dgm:t>
        <a:bodyPr/>
        <a:lstStyle/>
        <a:p>
          <a:endParaRPr lang="en-US"/>
        </a:p>
      </dgm:t>
    </dgm:pt>
    <dgm:pt modelId="{9A609AF3-4B25-4D20-BBD5-40414026FF61}" type="sibTrans" cxnId="{EE5D6D34-6989-45ED-8D6F-22E9037EAC11}">
      <dgm:prSet/>
      <dgm:spPr/>
      <dgm:t>
        <a:bodyPr/>
        <a:lstStyle/>
        <a:p>
          <a:endParaRPr lang="en-US"/>
        </a:p>
      </dgm:t>
    </dgm:pt>
    <dgm:pt modelId="{0B175851-858B-464D-AB75-A62EC323E005}">
      <dgm:prSet/>
      <dgm:spPr/>
      <dgm:t>
        <a:bodyPr/>
        <a:lstStyle/>
        <a:p>
          <a:r>
            <a:rPr lang="en-US"/>
            <a:t>Docker</a:t>
          </a:r>
        </a:p>
      </dgm:t>
    </dgm:pt>
    <dgm:pt modelId="{187EAE77-91CA-40B2-B778-EA3D44999D54}" type="parTrans" cxnId="{9664AB49-6BB2-4A8A-B52A-93A405E430F3}">
      <dgm:prSet/>
      <dgm:spPr/>
      <dgm:t>
        <a:bodyPr/>
        <a:lstStyle/>
        <a:p>
          <a:endParaRPr lang="en-US"/>
        </a:p>
      </dgm:t>
    </dgm:pt>
    <dgm:pt modelId="{2AD3473A-ACE9-40B0-8158-ADF892F8632F}" type="sibTrans" cxnId="{9664AB49-6BB2-4A8A-B52A-93A405E430F3}">
      <dgm:prSet/>
      <dgm:spPr/>
      <dgm:t>
        <a:bodyPr/>
        <a:lstStyle/>
        <a:p>
          <a:endParaRPr lang="en-US"/>
        </a:p>
      </dgm:t>
    </dgm:pt>
    <dgm:pt modelId="{D2139FAA-E3EA-47A7-80CD-AEECB60E771B}">
      <dgm:prSet/>
      <dgm:spPr/>
      <dgm:t>
        <a:bodyPr/>
        <a:lstStyle/>
        <a:p>
          <a:r>
            <a:rPr lang="en-US"/>
            <a:t>Docker Hub</a:t>
          </a:r>
        </a:p>
      </dgm:t>
    </dgm:pt>
    <dgm:pt modelId="{1C626292-4844-437C-97E9-4DC7EABF3024}" type="parTrans" cxnId="{465DA245-7D98-411C-AD9D-8DF2C5646A61}">
      <dgm:prSet/>
      <dgm:spPr/>
      <dgm:t>
        <a:bodyPr/>
        <a:lstStyle/>
        <a:p>
          <a:endParaRPr lang="en-US"/>
        </a:p>
      </dgm:t>
    </dgm:pt>
    <dgm:pt modelId="{B3F198BE-8F6D-4C29-BF31-AC29DB7C435C}" type="sibTrans" cxnId="{465DA245-7D98-411C-AD9D-8DF2C5646A61}">
      <dgm:prSet/>
      <dgm:spPr/>
      <dgm:t>
        <a:bodyPr/>
        <a:lstStyle/>
        <a:p>
          <a:endParaRPr lang="en-US"/>
        </a:p>
      </dgm:t>
    </dgm:pt>
    <dgm:pt modelId="{1027D6EC-F13A-4191-A777-D990C78F3CC7}" type="pres">
      <dgm:prSet presAssocID="{7DE150F2-21A4-4AD9-8CCC-423B74E981C0}" presName="diagram" presStyleCnt="0">
        <dgm:presLayoutVars>
          <dgm:dir/>
          <dgm:resizeHandles val="exact"/>
        </dgm:presLayoutVars>
      </dgm:prSet>
      <dgm:spPr/>
    </dgm:pt>
    <dgm:pt modelId="{8F214069-23A3-4FBD-B874-A2F60F33DF97}" type="pres">
      <dgm:prSet presAssocID="{7E72F182-83D6-436E-B0E5-963A3BE92513}" presName="node" presStyleLbl="node1" presStyleIdx="0" presStyleCnt="6">
        <dgm:presLayoutVars>
          <dgm:bulletEnabled val="1"/>
        </dgm:presLayoutVars>
      </dgm:prSet>
      <dgm:spPr/>
    </dgm:pt>
    <dgm:pt modelId="{13D2E26F-23FA-419C-9961-7916B2383570}" type="pres">
      <dgm:prSet presAssocID="{F1A371F6-EDFF-425F-87D6-95BDE12F7A42}" presName="sibTrans" presStyleCnt="0"/>
      <dgm:spPr/>
    </dgm:pt>
    <dgm:pt modelId="{553EE1B7-4CF6-41F1-AE52-8742520C8637}" type="pres">
      <dgm:prSet presAssocID="{C22C5AB4-2A5E-4E1F-AE94-F93AB6F23C7B}" presName="node" presStyleLbl="node1" presStyleIdx="1" presStyleCnt="6">
        <dgm:presLayoutVars>
          <dgm:bulletEnabled val="1"/>
        </dgm:presLayoutVars>
      </dgm:prSet>
      <dgm:spPr/>
    </dgm:pt>
    <dgm:pt modelId="{F1D82933-9900-414F-88D2-72ADEDCB1715}" type="pres">
      <dgm:prSet presAssocID="{943B15F4-431C-4B9E-8D9D-390F943004ED}" presName="sibTrans" presStyleCnt="0"/>
      <dgm:spPr/>
    </dgm:pt>
    <dgm:pt modelId="{E4C01221-4E2A-4B25-B71E-695AC12ED9F9}" type="pres">
      <dgm:prSet presAssocID="{DA96F5D2-C569-42C3-98E0-1CDC74EC5118}" presName="node" presStyleLbl="node1" presStyleIdx="2" presStyleCnt="6">
        <dgm:presLayoutVars>
          <dgm:bulletEnabled val="1"/>
        </dgm:presLayoutVars>
      </dgm:prSet>
      <dgm:spPr/>
    </dgm:pt>
    <dgm:pt modelId="{64FF3213-A7D1-410A-B6D2-210ED96A3DD4}" type="pres">
      <dgm:prSet presAssocID="{A7196449-9641-4BB1-820E-136910538024}" presName="sibTrans" presStyleCnt="0"/>
      <dgm:spPr/>
    </dgm:pt>
    <dgm:pt modelId="{D2C862F7-D8AC-46F0-987E-A9DA06816380}" type="pres">
      <dgm:prSet presAssocID="{FCA37DB8-21E7-4E88-8C30-1560360683D5}" presName="node" presStyleLbl="node1" presStyleIdx="3" presStyleCnt="6">
        <dgm:presLayoutVars>
          <dgm:bulletEnabled val="1"/>
        </dgm:presLayoutVars>
      </dgm:prSet>
      <dgm:spPr/>
    </dgm:pt>
    <dgm:pt modelId="{3513C529-F48A-4A4D-8DC7-4EE7CB791034}" type="pres">
      <dgm:prSet presAssocID="{9A609AF3-4B25-4D20-BBD5-40414026FF61}" presName="sibTrans" presStyleCnt="0"/>
      <dgm:spPr/>
    </dgm:pt>
    <dgm:pt modelId="{18E51E2B-DEAF-4D8C-9C6A-E50046621825}" type="pres">
      <dgm:prSet presAssocID="{0B175851-858B-464D-AB75-A62EC323E005}" presName="node" presStyleLbl="node1" presStyleIdx="4" presStyleCnt="6">
        <dgm:presLayoutVars>
          <dgm:bulletEnabled val="1"/>
        </dgm:presLayoutVars>
      </dgm:prSet>
      <dgm:spPr/>
    </dgm:pt>
    <dgm:pt modelId="{E19D3CB6-F40E-4BCF-A1D3-E85E3DC5C0DC}" type="pres">
      <dgm:prSet presAssocID="{2AD3473A-ACE9-40B0-8158-ADF892F8632F}" presName="sibTrans" presStyleCnt="0"/>
      <dgm:spPr/>
    </dgm:pt>
    <dgm:pt modelId="{BC98D112-57C3-4B6C-9E2B-445869C3EB68}" type="pres">
      <dgm:prSet presAssocID="{D2139FAA-E3EA-47A7-80CD-AEECB60E771B}" presName="node" presStyleLbl="node1" presStyleIdx="5" presStyleCnt="6">
        <dgm:presLayoutVars>
          <dgm:bulletEnabled val="1"/>
        </dgm:presLayoutVars>
      </dgm:prSet>
      <dgm:spPr/>
    </dgm:pt>
  </dgm:ptLst>
  <dgm:cxnLst>
    <dgm:cxn modelId="{EE5D6D34-6989-45ED-8D6F-22E9037EAC11}" srcId="{7DE150F2-21A4-4AD9-8CCC-423B74E981C0}" destId="{FCA37DB8-21E7-4E88-8C30-1560360683D5}" srcOrd="3" destOrd="0" parTransId="{9C54A5F7-05CD-4BB5-8F0B-5CE63379BED9}" sibTransId="{9A609AF3-4B25-4D20-BBD5-40414026FF61}"/>
    <dgm:cxn modelId="{465DA245-7D98-411C-AD9D-8DF2C5646A61}" srcId="{7DE150F2-21A4-4AD9-8CCC-423B74E981C0}" destId="{D2139FAA-E3EA-47A7-80CD-AEECB60E771B}" srcOrd="5" destOrd="0" parTransId="{1C626292-4844-437C-97E9-4DC7EABF3024}" sibTransId="{B3F198BE-8F6D-4C29-BF31-AC29DB7C435C}"/>
    <dgm:cxn modelId="{D1072C46-9D73-4AF4-B380-90B64328D0FF}" type="presOf" srcId="{FCA37DB8-21E7-4E88-8C30-1560360683D5}" destId="{D2C862F7-D8AC-46F0-987E-A9DA06816380}" srcOrd="0" destOrd="0" presId="urn:microsoft.com/office/officeart/2005/8/layout/default"/>
    <dgm:cxn modelId="{9664AB49-6BB2-4A8A-B52A-93A405E430F3}" srcId="{7DE150F2-21A4-4AD9-8CCC-423B74E981C0}" destId="{0B175851-858B-464D-AB75-A62EC323E005}" srcOrd="4" destOrd="0" parTransId="{187EAE77-91CA-40B2-B778-EA3D44999D54}" sibTransId="{2AD3473A-ACE9-40B0-8158-ADF892F8632F}"/>
    <dgm:cxn modelId="{AC8E89A0-7D40-447C-81EB-5CED02889F8F}" srcId="{7DE150F2-21A4-4AD9-8CCC-423B74E981C0}" destId="{C22C5AB4-2A5E-4E1F-AE94-F93AB6F23C7B}" srcOrd="1" destOrd="0" parTransId="{2C511A69-0A02-4295-8790-96830B011925}" sibTransId="{943B15F4-431C-4B9E-8D9D-390F943004ED}"/>
    <dgm:cxn modelId="{3B80A7B6-9617-4A21-A4C5-55394E8326BC}" type="presOf" srcId="{7E72F182-83D6-436E-B0E5-963A3BE92513}" destId="{8F214069-23A3-4FBD-B874-A2F60F33DF97}" srcOrd="0" destOrd="0" presId="urn:microsoft.com/office/officeart/2005/8/layout/default"/>
    <dgm:cxn modelId="{69D576BC-AB1D-492F-92D3-990FC41399C4}" srcId="{7DE150F2-21A4-4AD9-8CCC-423B74E981C0}" destId="{7E72F182-83D6-436E-B0E5-963A3BE92513}" srcOrd="0" destOrd="0" parTransId="{17D66273-1FB5-4CA4-87D1-C1A0AE96BFA9}" sibTransId="{F1A371F6-EDFF-425F-87D6-95BDE12F7A42}"/>
    <dgm:cxn modelId="{CA6084C3-43AC-4488-B831-5B4CF5434541}" type="presOf" srcId="{D2139FAA-E3EA-47A7-80CD-AEECB60E771B}" destId="{BC98D112-57C3-4B6C-9E2B-445869C3EB68}" srcOrd="0" destOrd="0" presId="urn:microsoft.com/office/officeart/2005/8/layout/default"/>
    <dgm:cxn modelId="{35AFB3C6-1BB7-44FF-A371-596DFE9096E5}" type="presOf" srcId="{C22C5AB4-2A5E-4E1F-AE94-F93AB6F23C7B}" destId="{553EE1B7-4CF6-41F1-AE52-8742520C8637}" srcOrd="0" destOrd="0" presId="urn:microsoft.com/office/officeart/2005/8/layout/default"/>
    <dgm:cxn modelId="{09EA0FE9-4A6E-4DD6-8BD2-6F9F751A68B2}" type="presOf" srcId="{7DE150F2-21A4-4AD9-8CCC-423B74E981C0}" destId="{1027D6EC-F13A-4191-A777-D990C78F3CC7}" srcOrd="0" destOrd="0" presId="urn:microsoft.com/office/officeart/2005/8/layout/default"/>
    <dgm:cxn modelId="{C181DAF0-0C99-4F52-A50F-E1CCE410BCA0}" srcId="{7DE150F2-21A4-4AD9-8CCC-423B74E981C0}" destId="{DA96F5D2-C569-42C3-98E0-1CDC74EC5118}" srcOrd="2" destOrd="0" parTransId="{3614CEFA-BA6A-40F5-B72B-E8371213A620}" sibTransId="{A7196449-9641-4BB1-820E-136910538024}"/>
    <dgm:cxn modelId="{8716AEF1-DD3D-479E-8384-20173DB0A233}" type="presOf" srcId="{DA96F5D2-C569-42C3-98E0-1CDC74EC5118}" destId="{E4C01221-4E2A-4B25-B71E-695AC12ED9F9}" srcOrd="0" destOrd="0" presId="urn:microsoft.com/office/officeart/2005/8/layout/default"/>
    <dgm:cxn modelId="{E1A415F5-2A41-4426-AA81-E35A9ABAC53A}" type="presOf" srcId="{0B175851-858B-464D-AB75-A62EC323E005}" destId="{18E51E2B-DEAF-4D8C-9C6A-E50046621825}" srcOrd="0" destOrd="0" presId="urn:microsoft.com/office/officeart/2005/8/layout/default"/>
    <dgm:cxn modelId="{A37ACF60-4FBA-4BD2-9BE1-EF394E3225A8}" type="presParOf" srcId="{1027D6EC-F13A-4191-A777-D990C78F3CC7}" destId="{8F214069-23A3-4FBD-B874-A2F60F33DF97}" srcOrd="0" destOrd="0" presId="urn:microsoft.com/office/officeart/2005/8/layout/default"/>
    <dgm:cxn modelId="{4167AC69-3CB7-4969-80B6-6373CAD8FAD0}" type="presParOf" srcId="{1027D6EC-F13A-4191-A777-D990C78F3CC7}" destId="{13D2E26F-23FA-419C-9961-7916B2383570}" srcOrd="1" destOrd="0" presId="urn:microsoft.com/office/officeart/2005/8/layout/default"/>
    <dgm:cxn modelId="{40E33CAA-BB87-4DAA-BC7B-8839A8151B8D}" type="presParOf" srcId="{1027D6EC-F13A-4191-A777-D990C78F3CC7}" destId="{553EE1B7-4CF6-41F1-AE52-8742520C8637}" srcOrd="2" destOrd="0" presId="urn:microsoft.com/office/officeart/2005/8/layout/default"/>
    <dgm:cxn modelId="{5949D809-EDDF-453B-A988-875FF904EF15}" type="presParOf" srcId="{1027D6EC-F13A-4191-A777-D990C78F3CC7}" destId="{F1D82933-9900-414F-88D2-72ADEDCB1715}" srcOrd="3" destOrd="0" presId="urn:microsoft.com/office/officeart/2005/8/layout/default"/>
    <dgm:cxn modelId="{6106A3BF-0803-4687-9DBC-8AE859DCAAE6}" type="presParOf" srcId="{1027D6EC-F13A-4191-A777-D990C78F3CC7}" destId="{E4C01221-4E2A-4B25-B71E-695AC12ED9F9}" srcOrd="4" destOrd="0" presId="urn:microsoft.com/office/officeart/2005/8/layout/default"/>
    <dgm:cxn modelId="{9FBB3D47-7D97-48E1-8E91-BA0445462BB5}" type="presParOf" srcId="{1027D6EC-F13A-4191-A777-D990C78F3CC7}" destId="{64FF3213-A7D1-410A-B6D2-210ED96A3DD4}" srcOrd="5" destOrd="0" presId="urn:microsoft.com/office/officeart/2005/8/layout/default"/>
    <dgm:cxn modelId="{D211B8A9-1493-4F9A-932D-BB9F51E5DCF1}" type="presParOf" srcId="{1027D6EC-F13A-4191-A777-D990C78F3CC7}" destId="{D2C862F7-D8AC-46F0-987E-A9DA06816380}" srcOrd="6" destOrd="0" presId="urn:microsoft.com/office/officeart/2005/8/layout/default"/>
    <dgm:cxn modelId="{FFA2DC70-119A-47E8-BA9A-458411A1A839}" type="presParOf" srcId="{1027D6EC-F13A-4191-A777-D990C78F3CC7}" destId="{3513C529-F48A-4A4D-8DC7-4EE7CB791034}" srcOrd="7" destOrd="0" presId="urn:microsoft.com/office/officeart/2005/8/layout/default"/>
    <dgm:cxn modelId="{1F6931CB-F4FF-4B15-9DEC-EB537F3A6D15}" type="presParOf" srcId="{1027D6EC-F13A-4191-A777-D990C78F3CC7}" destId="{18E51E2B-DEAF-4D8C-9C6A-E50046621825}" srcOrd="8" destOrd="0" presId="urn:microsoft.com/office/officeart/2005/8/layout/default"/>
    <dgm:cxn modelId="{092A4BE7-FACB-4CC8-9BFD-8A9275AA3345}" type="presParOf" srcId="{1027D6EC-F13A-4191-A777-D990C78F3CC7}" destId="{E19D3CB6-F40E-4BCF-A1D3-E85E3DC5C0DC}" srcOrd="9" destOrd="0" presId="urn:microsoft.com/office/officeart/2005/8/layout/default"/>
    <dgm:cxn modelId="{779A38C7-2B26-444F-A039-5B158739DEA1}" type="presParOf" srcId="{1027D6EC-F13A-4191-A777-D990C78F3CC7}" destId="{BC98D112-57C3-4B6C-9E2B-445869C3EB6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E7ED9C-80B1-4E1E-BCAE-27D12F48446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4B96D79-4671-4138-938B-A6FF9ED9199B}">
      <dgm:prSet/>
      <dgm:spPr/>
      <dgm:t>
        <a:bodyPr/>
        <a:lstStyle/>
        <a:p>
          <a:r>
            <a:rPr lang="en-US"/>
            <a:t>Spring Boot:</a:t>
          </a:r>
        </a:p>
      </dgm:t>
    </dgm:pt>
    <dgm:pt modelId="{31D6A2F0-664A-43BC-A5ED-F47803643A6A}" type="parTrans" cxnId="{42C786DF-F958-4983-973F-7D890AC6B24F}">
      <dgm:prSet/>
      <dgm:spPr/>
      <dgm:t>
        <a:bodyPr/>
        <a:lstStyle/>
        <a:p>
          <a:endParaRPr lang="en-US"/>
        </a:p>
      </dgm:t>
    </dgm:pt>
    <dgm:pt modelId="{712EA122-E954-42B9-B6E5-F3B356C8B1F4}" type="sibTrans" cxnId="{42C786DF-F958-4983-973F-7D890AC6B24F}">
      <dgm:prSet/>
      <dgm:spPr/>
      <dgm:t>
        <a:bodyPr/>
        <a:lstStyle/>
        <a:p>
          <a:endParaRPr lang="en-US"/>
        </a:p>
      </dgm:t>
    </dgm:pt>
    <dgm:pt modelId="{ACFF2303-A786-4385-9965-EA89F904D061}">
      <dgm:prSet/>
      <dgm:spPr/>
      <dgm:t>
        <a:bodyPr/>
        <a:lstStyle/>
        <a:p>
          <a:r>
            <a:rPr lang="en-US" i="0" dirty="0">
              <a:latin typeface="Baskerville Old Face" panose="02020602080505020303" pitchFamily="18" charset="0"/>
            </a:rPr>
            <a:t>Spring Boot is an open-source, microservice-based Java web framework offered by Spring. Spring Boot </a:t>
          </a:r>
          <a:r>
            <a:rPr lang="en-US" b="0" i="0" dirty="0">
              <a:latin typeface="Baskerville Old Face" panose="02020602080505020303" pitchFamily="18" charset="0"/>
            </a:rPr>
            <a:t>automatically configures your application based on the dependencies.</a:t>
          </a:r>
          <a:endParaRPr lang="en-US" dirty="0">
            <a:latin typeface="Baskerville Old Face" panose="02020602080505020303" pitchFamily="18" charset="0"/>
          </a:endParaRPr>
        </a:p>
      </dgm:t>
    </dgm:pt>
    <dgm:pt modelId="{2DCD94AA-4EDA-48A6-BBD9-6EC79E6238ED}" type="parTrans" cxnId="{9A72874A-DB7A-44DA-8E66-4906056144F2}">
      <dgm:prSet/>
      <dgm:spPr/>
      <dgm:t>
        <a:bodyPr/>
        <a:lstStyle/>
        <a:p>
          <a:endParaRPr lang="en-US"/>
        </a:p>
      </dgm:t>
    </dgm:pt>
    <dgm:pt modelId="{6E07BEB5-947B-4E03-BC12-4C04A22B2170}" type="sibTrans" cxnId="{9A72874A-DB7A-44DA-8E66-4906056144F2}">
      <dgm:prSet/>
      <dgm:spPr/>
      <dgm:t>
        <a:bodyPr/>
        <a:lstStyle/>
        <a:p>
          <a:endParaRPr lang="en-US"/>
        </a:p>
      </dgm:t>
    </dgm:pt>
    <dgm:pt modelId="{C71FBDD7-818A-464A-9140-52B24B500D90}">
      <dgm:prSet/>
      <dgm:spPr/>
      <dgm:t>
        <a:bodyPr/>
        <a:lstStyle/>
        <a:p>
          <a:r>
            <a:rPr lang="en-US"/>
            <a:t>Maven:</a:t>
          </a:r>
        </a:p>
      </dgm:t>
    </dgm:pt>
    <dgm:pt modelId="{0434402C-BE06-4E37-BBEE-09D46A8166AD}" type="parTrans" cxnId="{02EBB3C6-4127-4326-9C25-59B6B4B59E2E}">
      <dgm:prSet/>
      <dgm:spPr/>
      <dgm:t>
        <a:bodyPr/>
        <a:lstStyle/>
        <a:p>
          <a:endParaRPr lang="en-US"/>
        </a:p>
      </dgm:t>
    </dgm:pt>
    <dgm:pt modelId="{01402048-E4CA-401F-AE1F-5F111AEE9F51}" type="sibTrans" cxnId="{02EBB3C6-4127-4326-9C25-59B6B4B59E2E}">
      <dgm:prSet/>
      <dgm:spPr/>
      <dgm:t>
        <a:bodyPr/>
        <a:lstStyle/>
        <a:p>
          <a:endParaRPr lang="en-US"/>
        </a:p>
      </dgm:t>
    </dgm:pt>
    <dgm:pt modelId="{C03E4A0B-2F68-4F31-A72B-51FD407F41C5}">
      <dgm:prSet/>
      <dgm:spPr/>
      <dgm:t>
        <a:bodyPr/>
        <a:lstStyle/>
        <a:p>
          <a:r>
            <a:rPr lang="en-US" b="0" i="0"/>
            <a:t>Maven is a popular open-source build tool that the Apache Group developed for building, publishing, and deploying several projects. Maven is written in Java and is used to create projects written in C#, Scala, Ruby, and so on. The tool is used to build and manage any Java-based project.</a:t>
          </a:r>
          <a:endParaRPr lang="en-US"/>
        </a:p>
      </dgm:t>
    </dgm:pt>
    <dgm:pt modelId="{917C6EB1-64E8-4F75-8FC6-CE8AD9AB1131}" type="parTrans" cxnId="{FE271EFD-577A-4EE9-89EC-8F30998C84D2}">
      <dgm:prSet/>
      <dgm:spPr/>
      <dgm:t>
        <a:bodyPr/>
        <a:lstStyle/>
        <a:p>
          <a:endParaRPr lang="en-US"/>
        </a:p>
      </dgm:t>
    </dgm:pt>
    <dgm:pt modelId="{FF600627-892E-4BD1-BBCE-A8F94105109E}" type="sibTrans" cxnId="{FE271EFD-577A-4EE9-89EC-8F30998C84D2}">
      <dgm:prSet/>
      <dgm:spPr/>
      <dgm:t>
        <a:bodyPr/>
        <a:lstStyle/>
        <a:p>
          <a:endParaRPr lang="en-US"/>
        </a:p>
      </dgm:t>
    </dgm:pt>
    <dgm:pt modelId="{ED953723-D282-4A2D-9B01-5D633A4070EC}">
      <dgm:prSet/>
      <dgm:spPr/>
      <dgm:t>
        <a:bodyPr/>
        <a:lstStyle/>
        <a:p>
          <a:r>
            <a:rPr lang="en-US"/>
            <a:t>Selenium:</a:t>
          </a:r>
        </a:p>
      </dgm:t>
    </dgm:pt>
    <dgm:pt modelId="{C6465442-8225-4C31-B745-D29E9CF6E7FA}" type="parTrans" cxnId="{A7E4949F-0939-4ABF-A16E-8011A8DA6B99}">
      <dgm:prSet/>
      <dgm:spPr/>
      <dgm:t>
        <a:bodyPr/>
        <a:lstStyle/>
        <a:p>
          <a:endParaRPr lang="en-US"/>
        </a:p>
      </dgm:t>
    </dgm:pt>
    <dgm:pt modelId="{D619AF53-6724-4E46-9D64-6F44957DDD4C}" type="sibTrans" cxnId="{A7E4949F-0939-4ABF-A16E-8011A8DA6B99}">
      <dgm:prSet/>
      <dgm:spPr/>
      <dgm:t>
        <a:bodyPr/>
        <a:lstStyle/>
        <a:p>
          <a:endParaRPr lang="en-US"/>
        </a:p>
      </dgm:t>
    </dgm:pt>
    <dgm:pt modelId="{FEE262EC-A38A-4C0D-9753-5678E1585628}">
      <dgm:prSet/>
      <dgm:spPr/>
      <dgm:t>
        <a:bodyPr/>
        <a:lstStyle/>
        <a:p>
          <a:r>
            <a:rPr lang="en-US" b="0" i="0"/>
            <a:t>Selenium is an open-source, automated testing tool used to test web applications across multiple browsers. It's primarily built in Java and supports several browsers and programming languages.</a:t>
          </a:r>
          <a:endParaRPr lang="en-US"/>
        </a:p>
      </dgm:t>
    </dgm:pt>
    <dgm:pt modelId="{9401F447-BAC9-4E4B-8445-27B96BC36F39}" type="parTrans" cxnId="{4BC62962-0AA4-46B6-8A82-ED3894778E11}">
      <dgm:prSet/>
      <dgm:spPr/>
      <dgm:t>
        <a:bodyPr/>
        <a:lstStyle/>
        <a:p>
          <a:endParaRPr lang="en-US"/>
        </a:p>
      </dgm:t>
    </dgm:pt>
    <dgm:pt modelId="{57B4FCCE-6D7F-4354-ACC0-2C05245812C7}" type="sibTrans" cxnId="{4BC62962-0AA4-46B6-8A82-ED3894778E11}">
      <dgm:prSet/>
      <dgm:spPr/>
      <dgm:t>
        <a:bodyPr/>
        <a:lstStyle/>
        <a:p>
          <a:endParaRPr lang="en-US"/>
        </a:p>
      </dgm:t>
    </dgm:pt>
    <dgm:pt modelId="{AD7991AC-30E5-4C57-B789-DAE1FA3E52D9}">
      <dgm:prSet/>
      <dgm:spPr/>
      <dgm:t>
        <a:bodyPr/>
        <a:lstStyle/>
        <a:p>
          <a:r>
            <a:rPr lang="en-US"/>
            <a:t>Git Hub:</a:t>
          </a:r>
        </a:p>
      </dgm:t>
    </dgm:pt>
    <dgm:pt modelId="{C588EAE7-97A3-4A20-A2F8-D9CDBA61AD44}" type="parTrans" cxnId="{02A0CE4F-BB6D-4003-86C2-BDB37CAF5EE3}">
      <dgm:prSet/>
      <dgm:spPr/>
      <dgm:t>
        <a:bodyPr/>
        <a:lstStyle/>
        <a:p>
          <a:endParaRPr lang="en-US"/>
        </a:p>
      </dgm:t>
    </dgm:pt>
    <dgm:pt modelId="{7AE0F566-6C3F-4B13-BE58-0DCE9D7C7F9C}" type="sibTrans" cxnId="{02A0CE4F-BB6D-4003-86C2-BDB37CAF5EE3}">
      <dgm:prSet/>
      <dgm:spPr/>
      <dgm:t>
        <a:bodyPr/>
        <a:lstStyle/>
        <a:p>
          <a:endParaRPr lang="en-US"/>
        </a:p>
      </dgm:t>
    </dgm:pt>
    <dgm:pt modelId="{A2993319-FAA0-41A4-8510-9AE7D7CD7ED9}">
      <dgm:prSet/>
      <dgm:spPr/>
      <dgm:t>
        <a:bodyPr/>
        <a:lstStyle/>
        <a:p>
          <a:r>
            <a:rPr lang="en-US" b="0" i="0"/>
            <a:t>GitHub is a code hosting platform for version control and collaboration. It lets you and others work together on projects from anywhere. This tutorial teaches you GitHub essentials like repositories, branches, commits, and pull requests.</a:t>
          </a:r>
          <a:endParaRPr lang="en-US"/>
        </a:p>
      </dgm:t>
    </dgm:pt>
    <dgm:pt modelId="{CAF8AC1D-AD47-4B1E-BE6C-AE513EE1DF30}" type="parTrans" cxnId="{48AFF484-D0F0-4143-B21D-61D69BBC3B34}">
      <dgm:prSet/>
      <dgm:spPr/>
      <dgm:t>
        <a:bodyPr/>
        <a:lstStyle/>
        <a:p>
          <a:endParaRPr lang="en-US"/>
        </a:p>
      </dgm:t>
    </dgm:pt>
    <dgm:pt modelId="{0A42E39F-4859-4E66-AE47-2E9F504DC836}" type="sibTrans" cxnId="{48AFF484-D0F0-4143-B21D-61D69BBC3B34}">
      <dgm:prSet/>
      <dgm:spPr/>
      <dgm:t>
        <a:bodyPr/>
        <a:lstStyle/>
        <a:p>
          <a:endParaRPr lang="en-US"/>
        </a:p>
      </dgm:t>
    </dgm:pt>
    <dgm:pt modelId="{5F468EA6-3B6D-4BB9-A3B3-D6765B71C69F}">
      <dgm:prSet/>
      <dgm:spPr/>
      <dgm:t>
        <a:bodyPr/>
        <a:lstStyle/>
        <a:p>
          <a:r>
            <a:rPr lang="en-US"/>
            <a:t>Docker:</a:t>
          </a:r>
        </a:p>
      </dgm:t>
    </dgm:pt>
    <dgm:pt modelId="{D68D5D1D-D799-45BD-8F78-3AA7161B429D}" type="parTrans" cxnId="{55497AEB-94EB-4ABD-BA7E-C3F8F707721D}">
      <dgm:prSet/>
      <dgm:spPr/>
      <dgm:t>
        <a:bodyPr/>
        <a:lstStyle/>
        <a:p>
          <a:endParaRPr lang="en-US"/>
        </a:p>
      </dgm:t>
    </dgm:pt>
    <dgm:pt modelId="{C8E0B9DB-2D37-4C58-A820-86183300C4C3}" type="sibTrans" cxnId="{55497AEB-94EB-4ABD-BA7E-C3F8F707721D}">
      <dgm:prSet/>
      <dgm:spPr/>
      <dgm:t>
        <a:bodyPr/>
        <a:lstStyle/>
        <a:p>
          <a:endParaRPr lang="en-US"/>
        </a:p>
      </dgm:t>
    </dgm:pt>
    <dgm:pt modelId="{5154EC1A-B7F7-4449-8AE8-AF0DD0960C82}">
      <dgm:prSet/>
      <dgm:spPr/>
      <dgm:t>
        <a:bodyPr/>
        <a:lstStyle/>
        <a:p>
          <a:r>
            <a:rPr lang="en-US" b="0" i="0" dirty="0"/>
            <a:t>Docker is an open platform for developing, shipping, and running applications. Docker enables you to separate your applications from your infrastructure so you can deliver software quickly. </a:t>
          </a:r>
          <a:endParaRPr lang="en-US" dirty="0"/>
        </a:p>
      </dgm:t>
    </dgm:pt>
    <dgm:pt modelId="{E408FD98-657B-4EA4-81D1-2939F6B25A4B}" type="parTrans" cxnId="{B2BA79B0-CA12-482A-B4B8-8D43D775CB7C}">
      <dgm:prSet/>
      <dgm:spPr/>
      <dgm:t>
        <a:bodyPr/>
        <a:lstStyle/>
        <a:p>
          <a:endParaRPr lang="en-US"/>
        </a:p>
      </dgm:t>
    </dgm:pt>
    <dgm:pt modelId="{08DBC599-EA62-49D4-B44A-0D8638E296EE}" type="sibTrans" cxnId="{B2BA79B0-CA12-482A-B4B8-8D43D775CB7C}">
      <dgm:prSet/>
      <dgm:spPr/>
      <dgm:t>
        <a:bodyPr/>
        <a:lstStyle/>
        <a:p>
          <a:endParaRPr lang="en-US"/>
        </a:p>
      </dgm:t>
    </dgm:pt>
    <dgm:pt modelId="{293057D9-0D43-49DC-8C9F-853A3D061181}">
      <dgm:prSet/>
      <dgm:spPr/>
      <dgm:t>
        <a:bodyPr/>
        <a:lstStyle/>
        <a:p>
          <a:r>
            <a:rPr lang="en-US"/>
            <a:t>Docker Hub:</a:t>
          </a:r>
        </a:p>
      </dgm:t>
    </dgm:pt>
    <dgm:pt modelId="{A1C21290-D045-49A7-BB68-C71CAB6B9E13}" type="parTrans" cxnId="{EB77890F-3E2A-4C5C-AE18-7F73F61A3598}">
      <dgm:prSet/>
      <dgm:spPr/>
      <dgm:t>
        <a:bodyPr/>
        <a:lstStyle/>
        <a:p>
          <a:endParaRPr lang="en-US"/>
        </a:p>
      </dgm:t>
    </dgm:pt>
    <dgm:pt modelId="{014F464A-799B-434E-B99F-34FE9DF87073}" type="sibTrans" cxnId="{EB77890F-3E2A-4C5C-AE18-7F73F61A3598}">
      <dgm:prSet/>
      <dgm:spPr/>
      <dgm:t>
        <a:bodyPr/>
        <a:lstStyle/>
        <a:p>
          <a:endParaRPr lang="en-US"/>
        </a:p>
      </dgm:t>
    </dgm:pt>
    <dgm:pt modelId="{5410431C-45FD-49EE-BFD4-A7E1D95EF3DC}">
      <dgm:prSet/>
      <dgm:spPr/>
      <dgm:t>
        <a:bodyPr/>
        <a:lstStyle/>
        <a:p>
          <a:r>
            <a:rPr lang="en-US" b="0" i="0"/>
            <a:t>Docker Hub is a hosted repository service provided by Docker for finding and sharing container images with your team.</a:t>
          </a:r>
          <a:endParaRPr lang="en-US"/>
        </a:p>
      </dgm:t>
    </dgm:pt>
    <dgm:pt modelId="{51AD475E-F0F0-40C5-9F83-8DEB892E6BA7}" type="parTrans" cxnId="{5A52ABDA-782F-4217-B148-9E5E7C8073E5}">
      <dgm:prSet/>
      <dgm:spPr/>
      <dgm:t>
        <a:bodyPr/>
        <a:lstStyle/>
        <a:p>
          <a:endParaRPr lang="en-US"/>
        </a:p>
      </dgm:t>
    </dgm:pt>
    <dgm:pt modelId="{FD592A6F-8470-4E41-83EA-CC0546C8E432}" type="sibTrans" cxnId="{5A52ABDA-782F-4217-B148-9E5E7C8073E5}">
      <dgm:prSet/>
      <dgm:spPr/>
      <dgm:t>
        <a:bodyPr/>
        <a:lstStyle/>
        <a:p>
          <a:endParaRPr lang="en-US"/>
        </a:p>
      </dgm:t>
    </dgm:pt>
    <dgm:pt modelId="{8BDC7C17-C38C-4D6E-891B-08BD624FDA57}" type="pres">
      <dgm:prSet presAssocID="{30E7ED9C-80B1-4E1E-BCAE-27D12F484463}" presName="vert0" presStyleCnt="0">
        <dgm:presLayoutVars>
          <dgm:dir/>
          <dgm:animOne val="branch"/>
          <dgm:animLvl val="lvl"/>
        </dgm:presLayoutVars>
      </dgm:prSet>
      <dgm:spPr/>
    </dgm:pt>
    <dgm:pt modelId="{8A6CB48C-B097-4DD1-AB7E-140D516BF8DD}" type="pres">
      <dgm:prSet presAssocID="{44B96D79-4671-4138-938B-A6FF9ED9199B}" presName="thickLine" presStyleLbl="alignNode1" presStyleIdx="0" presStyleCnt="6"/>
      <dgm:spPr/>
    </dgm:pt>
    <dgm:pt modelId="{E2C2DC13-B945-4A83-82D5-67B8E35E546F}" type="pres">
      <dgm:prSet presAssocID="{44B96D79-4671-4138-938B-A6FF9ED9199B}" presName="horz1" presStyleCnt="0"/>
      <dgm:spPr/>
    </dgm:pt>
    <dgm:pt modelId="{8C6B5518-9A68-4B59-BFAD-601D98C3CDE1}" type="pres">
      <dgm:prSet presAssocID="{44B96D79-4671-4138-938B-A6FF9ED9199B}" presName="tx1" presStyleLbl="revTx" presStyleIdx="0" presStyleCnt="12"/>
      <dgm:spPr/>
    </dgm:pt>
    <dgm:pt modelId="{D9A20241-7000-4932-BC4B-22B2670EF592}" type="pres">
      <dgm:prSet presAssocID="{44B96D79-4671-4138-938B-A6FF9ED9199B}" presName="vert1" presStyleCnt="0"/>
      <dgm:spPr/>
    </dgm:pt>
    <dgm:pt modelId="{1392F809-649C-4A1D-8C67-4D58F0B595E2}" type="pres">
      <dgm:prSet presAssocID="{ACFF2303-A786-4385-9965-EA89F904D061}" presName="vertSpace2a" presStyleCnt="0"/>
      <dgm:spPr/>
    </dgm:pt>
    <dgm:pt modelId="{96961FD7-88F1-46DD-8A08-8CCE93DFAA77}" type="pres">
      <dgm:prSet presAssocID="{ACFF2303-A786-4385-9965-EA89F904D061}" presName="horz2" presStyleCnt="0"/>
      <dgm:spPr/>
    </dgm:pt>
    <dgm:pt modelId="{D6F3D522-5F0D-427D-AEDC-50EFCEEBFD57}" type="pres">
      <dgm:prSet presAssocID="{ACFF2303-A786-4385-9965-EA89F904D061}" presName="horzSpace2" presStyleCnt="0"/>
      <dgm:spPr/>
    </dgm:pt>
    <dgm:pt modelId="{C0D4B370-6418-4815-8B8E-CCF56979E85C}" type="pres">
      <dgm:prSet presAssocID="{ACFF2303-A786-4385-9965-EA89F904D061}" presName="tx2" presStyleLbl="revTx" presStyleIdx="1" presStyleCnt="12"/>
      <dgm:spPr/>
    </dgm:pt>
    <dgm:pt modelId="{15EE1044-8B34-4DF2-9B67-1465587FB664}" type="pres">
      <dgm:prSet presAssocID="{ACFF2303-A786-4385-9965-EA89F904D061}" presName="vert2" presStyleCnt="0"/>
      <dgm:spPr/>
    </dgm:pt>
    <dgm:pt modelId="{F36A4FF4-C899-4514-820E-D4EE0F6AAA98}" type="pres">
      <dgm:prSet presAssocID="{ACFF2303-A786-4385-9965-EA89F904D061}" presName="thinLine2b" presStyleLbl="callout" presStyleIdx="0" presStyleCnt="6"/>
      <dgm:spPr/>
    </dgm:pt>
    <dgm:pt modelId="{8A369DF6-3514-47F8-B049-CA0A538802B0}" type="pres">
      <dgm:prSet presAssocID="{ACFF2303-A786-4385-9965-EA89F904D061}" presName="vertSpace2b" presStyleCnt="0"/>
      <dgm:spPr/>
    </dgm:pt>
    <dgm:pt modelId="{3B4C3BB1-F14A-4E38-8B62-9CC29A922A17}" type="pres">
      <dgm:prSet presAssocID="{C71FBDD7-818A-464A-9140-52B24B500D90}" presName="thickLine" presStyleLbl="alignNode1" presStyleIdx="1" presStyleCnt="6"/>
      <dgm:spPr/>
    </dgm:pt>
    <dgm:pt modelId="{B97451DC-7B0E-4721-A752-FA4150E03771}" type="pres">
      <dgm:prSet presAssocID="{C71FBDD7-818A-464A-9140-52B24B500D90}" presName="horz1" presStyleCnt="0"/>
      <dgm:spPr/>
    </dgm:pt>
    <dgm:pt modelId="{44A5EEDD-E710-48C2-B702-4F8153B997DA}" type="pres">
      <dgm:prSet presAssocID="{C71FBDD7-818A-464A-9140-52B24B500D90}" presName="tx1" presStyleLbl="revTx" presStyleIdx="2" presStyleCnt="12"/>
      <dgm:spPr/>
    </dgm:pt>
    <dgm:pt modelId="{0BA3B0A4-C644-4BB9-9479-32F8D5B511D3}" type="pres">
      <dgm:prSet presAssocID="{C71FBDD7-818A-464A-9140-52B24B500D90}" presName="vert1" presStyleCnt="0"/>
      <dgm:spPr/>
    </dgm:pt>
    <dgm:pt modelId="{2FDAFF21-B6A8-441A-BA56-E14C256F30A1}" type="pres">
      <dgm:prSet presAssocID="{C03E4A0B-2F68-4F31-A72B-51FD407F41C5}" presName="vertSpace2a" presStyleCnt="0"/>
      <dgm:spPr/>
    </dgm:pt>
    <dgm:pt modelId="{917C21A7-9BA4-4D33-9B2D-01850C05058C}" type="pres">
      <dgm:prSet presAssocID="{C03E4A0B-2F68-4F31-A72B-51FD407F41C5}" presName="horz2" presStyleCnt="0"/>
      <dgm:spPr/>
    </dgm:pt>
    <dgm:pt modelId="{46AACB01-5776-4BFE-AE61-D2995AB40D60}" type="pres">
      <dgm:prSet presAssocID="{C03E4A0B-2F68-4F31-A72B-51FD407F41C5}" presName="horzSpace2" presStyleCnt="0"/>
      <dgm:spPr/>
    </dgm:pt>
    <dgm:pt modelId="{FBC1B5F5-2E22-4D49-9788-857A9B8B4E90}" type="pres">
      <dgm:prSet presAssocID="{C03E4A0B-2F68-4F31-A72B-51FD407F41C5}" presName="tx2" presStyleLbl="revTx" presStyleIdx="3" presStyleCnt="12"/>
      <dgm:spPr/>
    </dgm:pt>
    <dgm:pt modelId="{51506B17-CA53-4670-A5FC-0F69D15D2AC8}" type="pres">
      <dgm:prSet presAssocID="{C03E4A0B-2F68-4F31-A72B-51FD407F41C5}" presName="vert2" presStyleCnt="0"/>
      <dgm:spPr/>
    </dgm:pt>
    <dgm:pt modelId="{9768F59D-3CF9-43DB-ACD4-22B9B7307521}" type="pres">
      <dgm:prSet presAssocID="{C03E4A0B-2F68-4F31-A72B-51FD407F41C5}" presName="thinLine2b" presStyleLbl="callout" presStyleIdx="1" presStyleCnt="6"/>
      <dgm:spPr/>
    </dgm:pt>
    <dgm:pt modelId="{25CCE592-0DE0-4538-A498-FF7A252243B9}" type="pres">
      <dgm:prSet presAssocID="{C03E4A0B-2F68-4F31-A72B-51FD407F41C5}" presName="vertSpace2b" presStyleCnt="0"/>
      <dgm:spPr/>
    </dgm:pt>
    <dgm:pt modelId="{902FBC02-4C17-4F8E-9638-76FE0937148F}" type="pres">
      <dgm:prSet presAssocID="{ED953723-D282-4A2D-9B01-5D633A4070EC}" presName="thickLine" presStyleLbl="alignNode1" presStyleIdx="2" presStyleCnt="6"/>
      <dgm:spPr/>
    </dgm:pt>
    <dgm:pt modelId="{A249D9B5-5734-4E52-A458-0426F6417CC0}" type="pres">
      <dgm:prSet presAssocID="{ED953723-D282-4A2D-9B01-5D633A4070EC}" presName="horz1" presStyleCnt="0"/>
      <dgm:spPr/>
    </dgm:pt>
    <dgm:pt modelId="{D3FC628D-BEDE-41B1-92EC-81E56C956724}" type="pres">
      <dgm:prSet presAssocID="{ED953723-D282-4A2D-9B01-5D633A4070EC}" presName="tx1" presStyleLbl="revTx" presStyleIdx="4" presStyleCnt="12"/>
      <dgm:spPr/>
    </dgm:pt>
    <dgm:pt modelId="{6E5DDEBD-98D5-487C-AEB8-06116D85737F}" type="pres">
      <dgm:prSet presAssocID="{ED953723-D282-4A2D-9B01-5D633A4070EC}" presName="vert1" presStyleCnt="0"/>
      <dgm:spPr/>
    </dgm:pt>
    <dgm:pt modelId="{E0BD1D90-02BF-4D56-BFF1-D89C727AFFAF}" type="pres">
      <dgm:prSet presAssocID="{FEE262EC-A38A-4C0D-9753-5678E1585628}" presName="vertSpace2a" presStyleCnt="0"/>
      <dgm:spPr/>
    </dgm:pt>
    <dgm:pt modelId="{2DE4A1E6-C06E-49A5-9622-3D8FD7316FD8}" type="pres">
      <dgm:prSet presAssocID="{FEE262EC-A38A-4C0D-9753-5678E1585628}" presName="horz2" presStyleCnt="0"/>
      <dgm:spPr/>
    </dgm:pt>
    <dgm:pt modelId="{FB099914-7D57-4A75-8366-79FA2694978E}" type="pres">
      <dgm:prSet presAssocID="{FEE262EC-A38A-4C0D-9753-5678E1585628}" presName="horzSpace2" presStyleCnt="0"/>
      <dgm:spPr/>
    </dgm:pt>
    <dgm:pt modelId="{C940D82B-5A4F-48DB-A07C-1549C9A65EC2}" type="pres">
      <dgm:prSet presAssocID="{FEE262EC-A38A-4C0D-9753-5678E1585628}" presName="tx2" presStyleLbl="revTx" presStyleIdx="5" presStyleCnt="12"/>
      <dgm:spPr/>
    </dgm:pt>
    <dgm:pt modelId="{06D5D16A-67C8-432E-8FA6-9BC50B6194EF}" type="pres">
      <dgm:prSet presAssocID="{FEE262EC-A38A-4C0D-9753-5678E1585628}" presName="vert2" presStyleCnt="0"/>
      <dgm:spPr/>
    </dgm:pt>
    <dgm:pt modelId="{5EF6962C-DA26-4E9B-BB6A-6BAF6BB78DC0}" type="pres">
      <dgm:prSet presAssocID="{FEE262EC-A38A-4C0D-9753-5678E1585628}" presName="thinLine2b" presStyleLbl="callout" presStyleIdx="2" presStyleCnt="6"/>
      <dgm:spPr/>
    </dgm:pt>
    <dgm:pt modelId="{826595A9-350D-4B04-8DAA-0C10C1D28A16}" type="pres">
      <dgm:prSet presAssocID="{FEE262EC-A38A-4C0D-9753-5678E1585628}" presName="vertSpace2b" presStyleCnt="0"/>
      <dgm:spPr/>
    </dgm:pt>
    <dgm:pt modelId="{85AC1953-03FA-4858-9DB2-DAAA2DE9CCC5}" type="pres">
      <dgm:prSet presAssocID="{AD7991AC-30E5-4C57-B789-DAE1FA3E52D9}" presName="thickLine" presStyleLbl="alignNode1" presStyleIdx="3" presStyleCnt="6"/>
      <dgm:spPr/>
    </dgm:pt>
    <dgm:pt modelId="{DB69E7E9-7A92-4781-BCB1-C7C844D0CD44}" type="pres">
      <dgm:prSet presAssocID="{AD7991AC-30E5-4C57-B789-DAE1FA3E52D9}" presName="horz1" presStyleCnt="0"/>
      <dgm:spPr/>
    </dgm:pt>
    <dgm:pt modelId="{2B5AAA18-199C-4C24-865A-2CF09F4CA5D4}" type="pres">
      <dgm:prSet presAssocID="{AD7991AC-30E5-4C57-B789-DAE1FA3E52D9}" presName="tx1" presStyleLbl="revTx" presStyleIdx="6" presStyleCnt="12"/>
      <dgm:spPr/>
    </dgm:pt>
    <dgm:pt modelId="{73544B0E-E165-42B6-A07C-7756A1747583}" type="pres">
      <dgm:prSet presAssocID="{AD7991AC-30E5-4C57-B789-DAE1FA3E52D9}" presName="vert1" presStyleCnt="0"/>
      <dgm:spPr/>
    </dgm:pt>
    <dgm:pt modelId="{50150FCD-5217-4847-A571-38D87E0992C4}" type="pres">
      <dgm:prSet presAssocID="{A2993319-FAA0-41A4-8510-9AE7D7CD7ED9}" presName="vertSpace2a" presStyleCnt="0"/>
      <dgm:spPr/>
    </dgm:pt>
    <dgm:pt modelId="{ACAEA9EE-B355-4373-9B1B-AFC19A443B11}" type="pres">
      <dgm:prSet presAssocID="{A2993319-FAA0-41A4-8510-9AE7D7CD7ED9}" presName="horz2" presStyleCnt="0"/>
      <dgm:spPr/>
    </dgm:pt>
    <dgm:pt modelId="{4ACAE9B9-8BB1-4852-9934-6D6484E28F1E}" type="pres">
      <dgm:prSet presAssocID="{A2993319-FAA0-41A4-8510-9AE7D7CD7ED9}" presName="horzSpace2" presStyleCnt="0"/>
      <dgm:spPr/>
    </dgm:pt>
    <dgm:pt modelId="{DB20BAF7-17D0-4FAC-8E4B-5789310CBB47}" type="pres">
      <dgm:prSet presAssocID="{A2993319-FAA0-41A4-8510-9AE7D7CD7ED9}" presName="tx2" presStyleLbl="revTx" presStyleIdx="7" presStyleCnt="12"/>
      <dgm:spPr/>
    </dgm:pt>
    <dgm:pt modelId="{6A90E583-9293-432B-9510-B1E345BD7944}" type="pres">
      <dgm:prSet presAssocID="{A2993319-FAA0-41A4-8510-9AE7D7CD7ED9}" presName="vert2" presStyleCnt="0"/>
      <dgm:spPr/>
    </dgm:pt>
    <dgm:pt modelId="{8FA76945-6520-4EDB-B818-3A4461BAF5A5}" type="pres">
      <dgm:prSet presAssocID="{A2993319-FAA0-41A4-8510-9AE7D7CD7ED9}" presName="thinLine2b" presStyleLbl="callout" presStyleIdx="3" presStyleCnt="6"/>
      <dgm:spPr/>
    </dgm:pt>
    <dgm:pt modelId="{39DD3DE4-A111-4D35-85AD-B5BFC3F5A8F8}" type="pres">
      <dgm:prSet presAssocID="{A2993319-FAA0-41A4-8510-9AE7D7CD7ED9}" presName="vertSpace2b" presStyleCnt="0"/>
      <dgm:spPr/>
    </dgm:pt>
    <dgm:pt modelId="{7A7A1B5A-D766-4EAF-B038-7226E3A2D5EE}" type="pres">
      <dgm:prSet presAssocID="{5F468EA6-3B6D-4BB9-A3B3-D6765B71C69F}" presName="thickLine" presStyleLbl="alignNode1" presStyleIdx="4" presStyleCnt="6"/>
      <dgm:spPr/>
    </dgm:pt>
    <dgm:pt modelId="{DF526D31-72B4-4A04-83AD-742CE5B9DCEC}" type="pres">
      <dgm:prSet presAssocID="{5F468EA6-3B6D-4BB9-A3B3-D6765B71C69F}" presName="horz1" presStyleCnt="0"/>
      <dgm:spPr/>
    </dgm:pt>
    <dgm:pt modelId="{FF9E7627-46BC-4086-9A62-D9E5D5A8BE71}" type="pres">
      <dgm:prSet presAssocID="{5F468EA6-3B6D-4BB9-A3B3-D6765B71C69F}" presName="tx1" presStyleLbl="revTx" presStyleIdx="8" presStyleCnt="12"/>
      <dgm:spPr/>
    </dgm:pt>
    <dgm:pt modelId="{2210FBAD-6993-487A-A6E7-7F905F44D205}" type="pres">
      <dgm:prSet presAssocID="{5F468EA6-3B6D-4BB9-A3B3-D6765B71C69F}" presName="vert1" presStyleCnt="0"/>
      <dgm:spPr/>
    </dgm:pt>
    <dgm:pt modelId="{2D711E5A-F498-41E3-BB7A-4D9CAFC40F82}" type="pres">
      <dgm:prSet presAssocID="{5154EC1A-B7F7-4449-8AE8-AF0DD0960C82}" presName="vertSpace2a" presStyleCnt="0"/>
      <dgm:spPr/>
    </dgm:pt>
    <dgm:pt modelId="{673F934A-50E8-4F5A-9E43-CCC434DA0F58}" type="pres">
      <dgm:prSet presAssocID="{5154EC1A-B7F7-4449-8AE8-AF0DD0960C82}" presName="horz2" presStyleCnt="0"/>
      <dgm:spPr/>
    </dgm:pt>
    <dgm:pt modelId="{6AFC50E6-D3A2-4690-9AFA-9D999EE5725E}" type="pres">
      <dgm:prSet presAssocID="{5154EC1A-B7F7-4449-8AE8-AF0DD0960C82}" presName="horzSpace2" presStyleCnt="0"/>
      <dgm:spPr/>
    </dgm:pt>
    <dgm:pt modelId="{6BAE34EC-3087-47C6-9C71-3E056899EA97}" type="pres">
      <dgm:prSet presAssocID="{5154EC1A-B7F7-4449-8AE8-AF0DD0960C82}" presName="tx2" presStyleLbl="revTx" presStyleIdx="9" presStyleCnt="12"/>
      <dgm:spPr/>
    </dgm:pt>
    <dgm:pt modelId="{F34F1706-9E3A-4E0A-A62D-1F568C63EC0B}" type="pres">
      <dgm:prSet presAssocID="{5154EC1A-B7F7-4449-8AE8-AF0DD0960C82}" presName="vert2" presStyleCnt="0"/>
      <dgm:spPr/>
    </dgm:pt>
    <dgm:pt modelId="{5A4360DD-C5FE-44D3-B8D9-5BB264C9F568}" type="pres">
      <dgm:prSet presAssocID="{5154EC1A-B7F7-4449-8AE8-AF0DD0960C82}" presName="thinLine2b" presStyleLbl="callout" presStyleIdx="4" presStyleCnt="6"/>
      <dgm:spPr/>
    </dgm:pt>
    <dgm:pt modelId="{7A35DB86-03B6-4B84-9042-402D30DC4A33}" type="pres">
      <dgm:prSet presAssocID="{5154EC1A-B7F7-4449-8AE8-AF0DD0960C82}" presName="vertSpace2b" presStyleCnt="0"/>
      <dgm:spPr/>
    </dgm:pt>
    <dgm:pt modelId="{4BFB4DB0-7291-42BD-82B9-B86AEC4BC006}" type="pres">
      <dgm:prSet presAssocID="{293057D9-0D43-49DC-8C9F-853A3D061181}" presName="thickLine" presStyleLbl="alignNode1" presStyleIdx="5" presStyleCnt="6"/>
      <dgm:spPr/>
    </dgm:pt>
    <dgm:pt modelId="{8EDA7D9B-C15B-44BC-A316-1B44970672C2}" type="pres">
      <dgm:prSet presAssocID="{293057D9-0D43-49DC-8C9F-853A3D061181}" presName="horz1" presStyleCnt="0"/>
      <dgm:spPr/>
    </dgm:pt>
    <dgm:pt modelId="{ABFFC866-9D63-4CA8-AB40-633D973822D4}" type="pres">
      <dgm:prSet presAssocID="{293057D9-0D43-49DC-8C9F-853A3D061181}" presName="tx1" presStyleLbl="revTx" presStyleIdx="10" presStyleCnt="12"/>
      <dgm:spPr/>
    </dgm:pt>
    <dgm:pt modelId="{30A982FF-3E74-4656-AA15-E7C1A85BB47B}" type="pres">
      <dgm:prSet presAssocID="{293057D9-0D43-49DC-8C9F-853A3D061181}" presName="vert1" presStyleCnt="0"/>
      <dgm:spPr/>
    </dgm:pt>
    <dgm:pt modelId="{7D183B97-2C2C-450B-BC75-74E09CAB5BCF}" type="pres">
      <dgm:prSet presAssocID="{5410431C-45FD-49EE-BFD4-A7E1D95EF3DC}" presName="vertSpace2a" presStyleCnt="0"/>
      <dgm:spPr/>
    </dgm:pt>
    <dgm:pt modelId="{D1B75712-3E4C-4874-9588-8C5B82119B5B}" type="pres">
      <dgm:prSet presAssocID="{5410431C-45FD-49EE-BFD4-A7E1D95EF3DC}" presName="horz2" presStyleCnt="0"/>
      <dgm:spPr/>
    </dgm:pt>
    <dgm:pt modelId="{806B74EB-1B35-45E4-BF0A-303F9FC722AB}" type="pres">
      <dgm:prSet presAssocID="{5410431C-45FD-49EE-BFD4-A7E1D95EF3DC}" presName="horzSpace2" presStyleCnt="0"/>
      <dgm:spPr/>
    </dgm:pt>
    <dgm:pt modelId="{E0619E27-815B-4B54-AF85-5A2CD85E88F3}" type="pres">
      <dgm:prSet presAssocID="{5410431C-45FD-49EE-BFD4-A7E1D95EF3DC}" presName="tx2" presStyleLbl="revTx" presStyleIdx="11" presStyleCnt="12"/>
      <dgm:spPr/>
    </dgm:pt>
    <dgm:pt modelId="{2C695F1F-87D5-439A-B289-9795F8C64236}" type="pres">
      <dgm:prSet presAssocID="{5410431C-45FD-49EE-BFD4-A7E1D95EF3DC}" presName="vert2" presStyleCnt="0"/>
      <dgm:spPr/>
    </dgm:pt>
    <dgm:pt modelId="{2830E68E-1BA4-4040-8FD6-272FAD83B135}" type="pres">
      <dgm:prSet presAssocID="{5410431C-45FD-49EE-BFD4-A7E1D95EF3DC}" presName="thinLine2b" presStyleLbl="callout" presStyleIdx="5" presStyleCnt="6"/>
      <dgm:spPr/>
    </dgm:pt>
    <dgm:pt modelId="{9BE1CFA8-CA73-41BC-8645-1909492FB5E4}" type="pres">
      <dgm:prSet presAssocID="{5410431C-45FD-49EE-BFD4-A7E1D95EF3DC}" presName="vertSpace2b" presStyleCnt="0"/>
      <dgm:spPr/>
    </dgm:pt>
  </dgm:ptLst>
  <dgm:cxnLst>
    <dgm:cxn modelId="{6738AB05-04B7-4D03-92DF-A2487980B0B5}" type="presOf" srcId="{44B96D79-4671-4138-938B-A6FF9ED9199B}" destId="{8C6B5518-9A68-4B59-BFAD-601D98C3CDE1}" srcOrd="0" destOrd="0" presId="urn:microsoft.com/office/officeart/2008/layout/LinedList"/>
    <dgm:cxn modelId="{A7B6BD07-6671-4C93-80DA-E3A6F4D6D414}" type="presOf" srcId="{AD7991AC-30E5-4C57-B789-DAE1FA3E52D9}" destId="{2B5AAA18-199C-4C24-865A-2CF09F4CA5D4}" srcOrd="0" destOrd="0" presId="urn:microsoft.com/office/officeart/2008/layout/LinedList"/>
    <dgm:cxn modelId="{7078000F-4E93-40E4-AD89-7E5A33C5E2EE}" type="presOf" srcId="{A2993319-FAA0-41A4-8510-9AE7D7CD7ED9}" destId="{DB20BAF7-17D0-4FAC-8E4B-5789310CBB47}" srcOrd="0" destOrd="0" presId="urn:microsoft.com/office/officeart/2008/layout/LinedList"/>
    <dgm:cxn modelId="{EB77890F-3E2A-4C5C-AE18-7F73F61A3598}" srcId="{30E7ED9C-80B1-4E1E-BCAE-27D12F484463}" destId="{293057D9-0D43-49DC-8C9F-853A3D061181}" srcOrd="5" destOrd="0" parTransId="{A1C21290-D045-49A7-BB68-C71CAB6B9E13}" sibTransId="{014F464A-799B-434E-B99F-34FE9DF87073}"/>
    <dgm:cxn modelId="{19DF6C13-BA05-4A13-A333-603A036618CA}" type="presOf" srcId="{30E7ED9C-80B1-4E1E-BCAE-27D12F484463}" destId="{8BDC7C17-C38C-4D6E-891B-08BD624FDA57}" srcOrd="0" destOrd="0" presId="urn:microsoft.com/office/officeart/2008/layout/LinedList"/>
    <dgm:cxn modelId="{B646A628-3042-4B11-BFB4-7B6AFCF49CC0}" type="presOf" srcId="{C03E4A0B-2F68-4F31-A72B-51FD407F41C5}" destId="{FBC1B5F5-2E22-4D49-9788-857A9B8B4E90}" srcOrd="0" destOrd="0" presId="urn:microsoft.com/office/officeart/2008/layout/LinedList"/>
    <dgm:cxn modelId="{C689442F-8FFE-468C-BA9A-47CA09E406A5}" type="presOf" srcId="{5154EC1A-B7F7-4449-8AE8-AF0DD0960C82}" destId="{6BAE34EC-3087-47C6-9C71-3E056899EA97}" srcOrd="0" destOrd="0" presId="urn:microsoft.com/office/officeart/2008/layout/LinedList"/>
    <dgm:cxn modelId="{8BF77B3D-7E82-48EC-9D94-B815DE5CF6D7}" type="presOf" srcId="{293057D9-0D43-49DC-8C9F-853A3D061181}" destId="{ABFFC866-9D63-4CA8-AB40-633D973822D4}" srcOrd="0" destOrd="0" presId="urn:microsoft.com/office/officeart/2008/layout/LinedList"/>
    <dgm:cxn modelId="{4BC62962-0AA4-46B6-8A82-ED3894778E11}" srcId="{ED953723-D282-4A2D-9B01-5D633A4070EC}" destId="{FEE262EC-A38A-4C0D-9753-5678E1585628}" srcOrd="0" destOrd="0" parTransId="{9401F447-BAC9-4E4B-8445-27B96BC36F39}" sibTransId="{57B4FCCE-6D7F-4354-ACC0-2C05245812C7}"/>
    <dgm:cxn modelId="{0BE8E743-032E-4240-86A1-BD626DBC7C09}" type="presOf" srcId="{ACFF2303-A786-4385-9965-EA89F904D061}" destId="{C0D4B370-6418-4815-8B8E-CCF56979E85C}" srcOrd="0" destOrd="0" presId="urn:microsoft.com/office/officeart/2008/layout/LinedList"/>
    <dgm:cxn modelId="{9A72874A-DB7A-44DA-8E66-4906056144F2}" srcId="{44B96D79-4671-4138-938B-A6FF9ED9199B}" destId="{ACFF2303-A786-4385-9965-EA89F904D061}" srcOrd="0" destOrd="0" parTransId="{2DCD94AA-4EDA-48A6-BBD9-6EC79E6238ED}" sibTransId="{6E07BEB5-947B-4E03-BC12-4C04A22B2170}"/>
    <dgm:cxn modelId="{F95D966B-CBE7-4879-A4C0-527F03A9A2AB}" type="presOf" srcId="{FEE262EC-A38A-4C0D-9753-5678E1585628}" destId="{C940D82B-5A4F-48DB-A07C-1549C9A65EC2}" srcOrd="0" destOrd="0" presId="urn:microsoft.com/office/officeart/2008/layout/LinedList"/>
    <dgm:cxn modelId="{02A0CE4F-BB6D-4003-86C2-BDB37CAF5EE3}" srcId="{30E7ED9C-80B1-4E1E-BCAE-27D12F484463}" destId="{AD7991AC-30E5-4C57-B789-DAE1FA3E52D9}" srcOrd="3" destOrd="0" parTransId="{C588EAE7-97A3-4A20-A2F8-D9CDBA61AD44}" sibTransId="{7AE0F566-6C3F-4B13-BE58-0DCE9D7C7F9C}"/>
    <dgm:cxn modelId="{48AFF484-D0F0-4143-B21D-61D69BBC3B34}" srcId="{AD7991AC-30E5-4C57-B789-DAE1FA3E52D9}" destId="{A2993319-FAA0-41A4-8510-9AE7D7CD7ED9}" srcOrd="0" destOrd="0" parTransId="{CAF8AC1D-AD47-4B1E-BE6C-AE513EE1DF30}" sibTransId="{0A42E39F-4859-4E66-AE47-2E9F504DC836}"/>
    <dgm:cxn modelId="{F289938C-6A0F-4BDC-A0D0-734FAEA1843A}" type="presOf" srcId="{ED953723-D282-4A2D-9B01-5D633A4070EC}" destId="{D3FC628D-BEDE-41B1-92EC-81E56C956724}" srcOrd="0" destOrd="0" presId="urn:microsoft.com/office/officeart/2008/layout/LinedList"/>
    <dgm:cxn modelId="{816A5C9A-0FAE-4057-A4C8-5FEA7A5D205D}" type="presOf" srcId="{5410431C-45FD-49EE-BFD4-A7E1D95EF3DC}" destId="{E0619E27-815B-4B54-AF85-5A2CD85E88F3}" srcOrd="0" destOrd="0" presId="urn:microsoft.com/office/officeart/2008/layout/LinedList"/>
    <dgm:cxn modelId="{A7E4949F-0939-4ABF-A16E-8011A8DA6B99}" srcId="{30E7ED9C-80B1-4E1E-BCAE-27D12F484463}" destId="{ED953723-D282-4A2D-9B01-5D633A4070EC}" srcOrd="2" destOrd="0" parTransId="{C6465442-8225-4C31-B745-D29E9CF6E7FA}" sibTransId="{D619AF53-6724-4E46-9D64-6F44957DDD4C}"/>
    <dgm:cxn modelId="{B2BA79B0-CA12-482A-B4B8-8D43D775CB7C}" srcId="{5F468EA6-3B6D-4BB9-A3B3-D6765B71C69F}" destId="{5154EC1A-B7F7-4449-8AE8-AF0DD0960C82}" srcOrd="0" destOrd="0" parTransId="{E408FD98-657B-4EA4-81D1-2939F6B25A4B}" sibTransId="{08DBC599-EA62-49D4-B44A-0D8638E296EE}"/>
    <dgm:cxn modelId="{05E656BF-78F2-4774-9601-07261629F509}" type="presOf" srcId="{5F468EA6-3B6D-4BB9-A3B3-D6765B71C69F}" destId="{FF9E7627-46BC-4086-9A62-D9E5D5A8BE71}" srcOrd="0" destOrd="0" presId="urn:microsoft.com/office/officeart/2008/layout/LinedList"/>
    <dgm:cxn modelId="{02EBB3C6-4127-4326-9C25-59B6B4B59E2E}" srcId="{30E7ED9C-80B1-4E1E-BCAE-27D12F484463}" destId="{C71FBDD7-818A-464A-9140-52B24B500D90}" srcOrd="1" destOrd="0" parTransId="{0434402C-BE06-4E37-BBEE-09D46A8166AD}" sibTransId="{01402048-E4CA-401F-AE1F-5F111AEE9F51}"/>
    <dgm:cxn modelId="{5A52ABDA-782F-4217-B148-9E5E7C8073E5}" srcId="{293057D9-0D43-49DC-8C9F-853A3D061181}" destId="{5410431C-45FD-49EE-BFD4-A7E1D95EF3DC}" srcOrd="0" destOrd="0" parTransId="{51AD475E-F0F0-40C5-9F83-8DEB892E6BA7}" sibTransId="{FD592A6F-8470-4E41-83EA-CC0546C8E432}"/>
    <dgm:cxn modelId="{42C786DF-F958-4983-973F-7D890AC6B24F}" srcId="{30E7ED9C-80B1-4E1E-BCAE-27D12F484463}" destId="{44B96D79-4671-4138-938B-A6FF9ED9199B}" srcOrd="0" destOrd="0" parTransId="{31D6A2F0-664A-43BC-A5ED-F47803643A6A}" sibTransId="{712EA122-E954-42B9-B6E5-F3B356C8B1F4}"/>
    <dgm:cxn modelId="{55497AEB-94EB-4ABD-BA7E-C3F8F707721D}" srcId="{30E7ED9C-80B1-4E1E-BCAE-27D12F484463}" destId="{5F468EA6-3B6D-4BB9-A3B3-D6765B71C69F}" srcOrd="4" destOrd="0" parTransId="{D68D5D1D-D799-45BD-8F78-3AA7161B429D}" sibTransId="{C8E0B9DB-2D37-4C58-A820-86183300C4C3}"/>
    <dgm:cxn modelId="{8757BFF1-7843-42B0-993F-CBF64790F920}" type="presOf" srcId="{C71FBDD7-818A-464A-9140-52B24B500D90}" destId="{44A5EEDD-E710-48C2-B702-4F8153B997DA}" srcOrd="0" destOrd="0" presId="urn:microsoft.com/office/officeart/2008/layout/LinedList"/>
    <dgm:cxn modelId="{FE271EFD-577A-4EE9-89EC-8F30998C84D2}" srcId="{C71FBDD7-818A-464A-9140-52B24B500D90}" destId="{C03E4A0B-2F68-4F31-A72B-51FD407F41C5}" srcOrd="0" destOrd="0" parTransId="{917C6EB1-64E8-4F75-8FC6-CE8AD9AB1131}" sibTransId="{FF600627-892E-4BD1-BBCE-A8F94105109E}"/>
    <dgm:cxn modelId="{73301AF6-5E76-473C-BF6B-C0913528F906}" type="presParOf" srcId="{8BDC7C17-C38C-4D6E-891B-08BD624FDA57}" destId="{8A6CB48C-B097-4DD1-AB7E-140D516BF8DD}" srcOrd="0" destOrd="0" presId="urn:microsoft.com/office/officeart/2008/layout/LinedList"/>
    <dgm:cxn modelId="{6D88B9E2-E156-47D8-9ED9-A4B9110993C6}" type="presParOf" srcId="{8BDC7C17-C38C-4D6E-891B-08BD624FDA57}" destId="{E2C2DC13-B945-4A83-82D5-67B8E35E546F}" srcOrd="1" destOrd="0" presId="urn:microsoft.com/office/officeart/2008/layout/LinedList"/>
    <dgm:cxn modelId="{921339F6-93E1-46EF-B57D-2039792467C5}" type="presParOf" srcId="{E2C2DC13-B945-4A83-82D5-67B8E35E546F}" destId="{8C6B5518-9A68-4B59-BFAD-601D98C3CDE1}" srcOrd="0" destOrd="0" presId="urn:microsoft.com/office/officeart/2008/layout/LinedList"/>
    <dgm:cxn modelId="{450E1B33-E9A4-4E49-85C0-83186B9FD17A}" type="presParOf" srcId="{E2C2DC13-B945-4A83-82D5-67B8E35E546F}" destId="{D9A20241-7000-4932-BC4B-22B2670EF592}" srcOrd="1" destOrd="0" presId="urn:microsoft.com/office/officeart/2008/layout/LinedList"/>
    <dgm:cxn modelId="{FF5427B0-13B9-4522-B055-E13134D7764E}" type="presParOf" srcId="{D9A20241-7000-4932-BC4B-22B2670EF592}" destId="{1392F809-649C-4A1D-8C67-4D58F0B595E2}" srcOrd="0" destOrd="0" presId="urn:microsoft.com/office/officeart/2008/layout/LinedList"/>
    <dgm:cxn modelId="{21AEC1FE-2FB0-4432-B4C3-FC986A04D34F}" type="presParOf" srcId="{D9A20241-7000-4932-BC4B-22B2670EF592}" destId="{96961FD7-88F1-46DD-8A08-8CCE93DFAA77}" srcOrd="1" destOrd="0" presId="urn:microsoft.com/office/officeart/2008/layout/LinedList"/>
    <dgm:cxn modelId="{FEB6ED7E-C297-4BF8-BA7A-0DFEBB6510CB}" type="presParOf" srcId="{96961FD7-88F1-46DD-8A08-8CCE93DFAA77}" destId="{D6F3D522-5F0D-427D-AEDC-50EFCEEBFD57}" srcOrd="0" destOrd="0" presId="urn:microsoft.com/office/officeart/2008/layout/LinedList"/>
    <dgm:cxn modelId="{29D96F59-9BD0-4E78-9E48-9BA8CDC8E90C}" type="presParOf" srcId="{96961FD7-88F1-46DD-8A08-8CCE93DFAA77}" destId="{C0D4B370-6418-4815-8B8E-CCF56979E85C}" srcOrd="1" destOrd="0" presId="urn:microsoft.com/office/officeart/2008/layout/LinedList"/>
    <dgm:cxn modelId="{E781A2EA-A151-4596-83CE-57D314927645}" type="presParOf" srcId="{96961FD7-88F1-46DD-8A08-8CCE93DFAA77}" destId="{15EE1044-8B34-4DF2-9B67-1465587FB664}" srcOrd="2" destOrd="0" presId="urn:microsoft.com/office/officeart/2008/layout/LinedList"/>
    <dgm:cxn modelId="{E4E07B12-CA45-4548-8306-5E6162AE55AA}" type="presParOf" srcId="{D9A20241-7000-4932-BC4B-22B2670EF592}" destId="{F36A4FF4-C899-4514-820E-D4EE0F6AAA98}" srcOrd="2" destOrd="0" presId="urn:microsoft.com/office/officeart/2008/layout/LinedList"/>
    <dgm:cxn modelId="{87FF3D08-663A-47FD-B0B4-B6AD71B78747}" type="presParOf" srcId="{D9A20241-7000-4932-BC4B-22B2670EF592}" destId="{8A369DF6-3514-47F8-B049-CA0A538802B0}" srcOrd="3" destOrd="0" presId="urn:microsoft.com/office/officeart/2008/layout/LinedList"/>
    <dgm:cxn modelId="{EEAF3B7E-73ED-4F8A-8CDC-364A5E561D1C}" type="presParOf" srcId="{8BDC7C17-C38C-4D6E-891B-08BD624FDA57}" destId="{3B4C3BB1-F14A-4E38-8B62-9CC29A922A17}" srcOrd="2" destOrd="0" presId="urn:microsoft.com/office/officeart/2008/layout/LinedList"/>
    <dgm:cxn modelId="{6FACF2FF-C5DB-41D7-AABC-13C85830A063}" type="presParOf" srcId="{8BDC7C17-C38C-4D6E-891B-08BD624FDA57}" destId="{B97451DC-7B0E-4721-A752-FA4150E03771}" srcOrd="3" destOrd="0" presId="urn:microsoft.com/office/officeart/2008/layout/LinedList"/>
    <dgm:cxn modelId="{3422F759-295B-4EAD-9F78-A1AD3B06214D}" type="presParOf" srcId="{B97451DC-7B0E-4721-A752-FA4150E03771}" destId="{44A5EEDD-E710-48C2-B702-4F8153B997DA}" srcOrd="0" destOrd="0" presId="urn:microsoft.com/office/officeart/2008/layout/LinedList"/>
    <dgm:cxn modelId="{2FFB5906-E5FD-4646-AE02-80F647EE2932}" type="presParOf" srcId="{B97451DC-7B0E-4721-A752-FA4150E03771}" destId="{0BA3B0A4-C644-4BB9-9479-32F8D5B511D3}" srcOrd="1" destOrd="0" presId="urn:microsoft.com/office/officeart/2008/layout/LinedList"/>
    <dgm:cxn modelId="{1B149AA2-F609-444E-A2E1-1F11AD36BBD0}" type="presParOf" srcId="{0BA3B0A4-C644-4BB9-9479-32F8D5B511D3}" destId="{2FDAFF21-B6A8-441A-BA56-E14C256F30A1}" srcOrd="0" destOrd="0" presId="urn:microsoft.com/office/officeart/2008/layout/LinedList"/>
    <dgm:cxn modelId="{4BEC6DFC-215D-40EC-A02C-549B7C943890}" type="presParOf" srcId="{0BA3B0A4-C644-4BB9-9479-32F8D5B511D3}" destId="{917C21A7-9BA4-4D33-9B2D-01850C05058C}" srcOrd="1" destOrd="0" presId="urn:microsoft.com/office/officeart/2008/layout/LinedList"/>
    <dgm:cxn modelId="{36140742-8FB5-4B13-A166-45910BE3E53A}" type="presParOf" srcId="{917C21A7-9BA4-4D33-9B2D-01850C05058C}" destId="{46AACB01-5776-4BFE-AE61-D2995AB40D60}" srcOrd="0" destOrd="0" presId="urn:microsoft.com/office/officeart/2008/layout/LinedList"/>
    <dgm:cxn modelId="{2D978AD9-DA23-4B8C-9574-D374DA66D188}" type="presParOf" srcId="{917C21A7-9BA4-4D33-9B2D-01850C05058C}" destId="{FBC1B5F5-2E22-4D49-9788-857A9B8B4E90}" srcOrd="1" destOrd="0" presId="urn:microsoft.com/office/officeart/2008/layout/LinedList"/>
    <dgm:cxn modelId="{73B887BE-9D7A-4CCE-B6DF-6825C984C0CD}" type="presParOf" srcId="{917C21A7-9BA4-4D33-9B2D-01850C05058C}" destId="{51506B17-CA53-4670-A5FC-0F69D15D2AC8}" srcOrd="2" destOrd="0" presId="urn:microsoft.com/office/officeart/2008/layout/LinedList"/>
    <dgm:cxn modelId="{4ADD5ABE-6E13-474F-83C7-D18A719D5AB2}" type="presParOf" srcId="{0BA3B0A4-C644-4BB9-9479-32F8D5B511D3}" destId="{9768F59D-3CF9-43DB-ACD4-22B9B7307521}" srcOrd="2" destOrd="0" presId="urn:microsoft.com/office/officeart/2008/layout/LinedList"/>
    <dgm:cxn modelId="{1F4288B6-F5F0-4A1F-AF65-003488ACA847}" type="presParOf" srcId="{0BA3B0A4-C644-4BB9-9479-32F8D5B511D3}" destId="{25CCE592-0DE0-4538-A498-FF7A252243B9}" srcOrd="3" destOrd="0" presId="urn:microsoft.com/office/officeart/2008/layout/LinedList"/>
    <dgm:cxn modelId="{0F1BD157-9408-4C94-BC80-607429BF386A}" type="presParOf" srcId="{8BDC7C17-C38C-4D6E-891B-08BD624FDA57}" destId="{902FBC02-4C17-4F8E-9638-76FE0937148F}" srcOrd="4" destOrd="0" presId="urn:microsoft.com/office/officeart/2008/layout/LinedList"/>
    <dgm:cxn modelId="{572E9173-8C83-48EF-9B1D-A090ACCFBA99}" type="presParOf" srcId="{8BDC7C17-C38C-4D6E-891B-08BD624FDA57}" destId="{A249D9B5-5734-4E52-A458-0426F6417CC0}" srcOrd="5" destOrd="0" presId="urn:microsoft.com/office/officeart/2008/layout/LinedList"/>
    <dgm:cxn modelId="{FF1C47C7-D002-40E4-9394-156C0D28E9DA}" type="presParOf" srcId="{A249D9B5-5734-4E52-A458-0426F6417CC0}" destId="{D3FC628D-BEDE-41B1-92EC-81E56C956724}" srcOrd="0" destOrd="0" presId="urn:microsoft.com/office/officeart/2008/layout/LinedList"/>
    <dgm:cxn modelId="{EB7ADA50-E820-4008-A227-AA7546CC5CA5}" type="presParOf" srcId="{A249D9B5-5734-4E52-A458-0426F6417CC0}" destId="{6E5DDEBD-98D5-487C-AEB8-06116D85737F}" srcOrd="1" destOrd="0" presId="urn:microsoft.com/office/officeart/2008/layout/LinedList"/>
    <dgm:cxn modelId="{A1D073AE-6AC5-4C34-880C-533A9CAEB2AA}" type="presParOf" srcId="{6E5DDEBD-98D5-487C-AEB8-06116D85737F}" destId="{E0BD1D90-02BF-4D56-BFF1-D89C727AFFAF}" srcOrd="0" destOrd="0" presId="urn:microsoft.com/office/officeart/2008/layout/LinedList"/>
    <dgm:cxn modelId="{BC8B3475-1412-4DC3-901C-84264469B8D2}" type="presParOf" srcId="{6E5DDEBD-98D5-487C-AEB8-06116D85737F}" destId="{2DE4A1E6-C06E-49A5-9622-3D8FD7316FD8}" srcOrd="1" destOrd="0" presId="urn:microsoft.com/office/officeart/2008/layout/LinedList"/>
    <dgm:cxn modelId="{01FAC225-5F11-419A-8C4C-763E5157EA74}" type="presParOf" srcId="{2DE4A1E6-C06E-49A5-9622-3D8FD7316FD8}" destId="{FB099914-7D57-4A75-8366-79FA2694978E}" srcOrd="0" destOrd="0" presId="urn:microsoft.com/office/officeart/2008/layout/LinedList"/>
    <dgm:cxn modelId="{6FFC3225-C6B8-489A-899D-90FEC93C5124}" type="presParOf" srcId="{2DE4A1E6-C06E-49A5-9622-3D8FD7316FD8}" destId="{C940D82B-5A4F-48DB-A07C-1549C9A65EC2}" srcOrd="1" destOrd="0" presId="urn:microsoft.com/office/officeart/2008/layout/LinedList"/>
    <dgm:cxn modelId="{04B8AE70-2C56-434D-BB99-4DD7222DA825}" type="presParOf" srcId="{2DE4A1E6-C06E-49A5-9622-3D8FD7316FD8}" destId="{06D5D16A-67C8-432E-8FA6-9BC50B6194EF}" srcOrd="2" destOrd="0" presId="urn:microsoft.com/office/officeart/2008/layout/LinedList"/>
    <dgm:cxn modelId="{68EEDD09-C602-4383-AA5B-B085354B3D8E}" type="presParOf" srcId="{6E5DDEBD-98D5-487C-AEB8-06116D85737F}" destId="{5EF6962C-DA26-4E9B-BB6A-6BAF6BB78DC0}" srcOrd="2" destOrd="0" presId="urn:microsoft.com/office/officeart/2008/layout/LinedList"/>
    <dgm:cxn modelId="{36C44C91-C6BC-4C24-87E6-97E92B0C03A5}" type="presParOf" srcId="{6E5DDEBD-98D5-487C-AEB8-06116D85737F}" destId="{826595A9-350D-4B04-8DAA-0C10C1D28A16}" srcOrd="3" destOrd="0" presId="urn:microsoft.com/office/officeart/2008/layout/LinedList"/>
    <dgm:cxn modelId="{FF40698E-CFAA-4CF6-B199-E421D20D7DCB}" type="presParOf" srcId="{8BDC7C17-C38C-4D6E-891B-08BD624FDA57}" destId="{85AC1953-03FA-4858-9DB2-DAAA2DE9CCC5}" srcOrd="6" destOrd="0" presId="urn:microsoft.com/office/officeart/2008/layout/LinedList"/>
    <dgm:cxn modelId="{BA0E92B1-C05D-42F7-9B0E-9C90F107662F}" type="presParOf" srcId="{8BDC7C17-C38C-4D6E-891B-08BD624FDA57}" destId="{DB69E7E9-7A92-4781-BCB1-C7C844D0CD44}" srcOrd="7" destOrd="0" presId="urn:microsoft.com/office/officeart/2008/layout/LinedList"/>
    <dgm:cxn modelId="{041A65EA-6387-49C1-ADA8-B5728202B0F4}" type="presParOf" srcId="{DB69E7E9-7A92-4781-BCB1-C7C844D0CD44}" destId="{2B5AAA18-199C-4C24-865A-2CF09F4CA5D4}" srcOrd="0" destOrd="0" presId="urn:microsoft.com/office/officeart/2008/layout/LinedList"/>
    <dgm:cxn modelId="{D301B409-A1BE-4826-BA41-5D19A94F2A68}" type="presParOf" srcId="{DB69E7E9-7A92-4781-BCB1-C7C844D0CD44}" destId="{73544B0E-E165-42B6-A07C-7756A1747583}" srcOrd="1" destOrd="0" presId="urn:microsoft.com/office/officeart/2008/layout/LinedList"/>
    <dgm:cxn modelId="{79E89C14-8381-4A02-8661-D4942F76C31E}" type="presParOf" srcId="{73544B0E-E165-42B6-A07C-7756A1747583}" destId="{50150FCD-5217-4847-A571-38D87E0992C4}" srcOrd="0" destOrd="0" presId="urn:microsoft.com/office/officeart/2008/layout/LinedList"/>
    <dgm:cxn modelId="{8BD0C57A-8717-4369-8483-B214A0C9F006}" type="presParOf" srcId="{73544B0E-E165-42B6-A07C-7756A1747583}" destId="{ACAEA9EE-B355-4373-9B1B-AFC19A443B11}" srcOrd="1" destOrd="0" presId="urn:microsoft.com/office/officeart/2008/layout/LinedList"/>
    <dgm:cxn modelId="{756E9262-5ECE-4ACB-A917-8793DF02DF2C}" type="presParOf" srcId="{ACAEA9EE-B355-4373-9B1B-AFC19A443B11}" destId="{4ACAE9B9-8BB1-4852-9934-6D6484E28F1E}" srcOrd="0" destOrd="0" presId="urn:microsoft.com/office/officeart/2008/layout/LinedList"/>
    <dgm:cxn modelId="{BC48D717-B192-427A-8C3F-E5C11758E837}" type="presParOf" srcId="{ACAEA9EE-B355-4373-9B1B-AFC19A443B11}" destId="{DB20BAF7-17D0-4FAC-8E4B-5789310CBB47}" srcOrd="1" destOrd="0" presId="urn:microsoft.com/office/officeart/2008/layout/LinedList"/>
    <dgm:cxn modelId="{A79E0EF7-A729-4B39-9E4C-854D5BE640B7}" type="presParOf" srcId="{ACAEA9EE-B355-4373-9B1B-AFC19A443B11}" destId="{6A90E583-9293-432B-9510-B1E345BD7944}" srcOrd="2" destOrd="0" presId="urn:microsoft.com/office/officeart/2008/layout/LinedList"/>
    <dgm:cxn modelId="{E9CA853A-E763-425B-ABB9-FFDE33FC6B72}" type="presParOf" srcId="{73544B0E-E165-42B6-A07C-7756A1747583}" destId="{8FA76945-6520-4EDB-B818-3A4461BAF5A5}" srcOrd="2" destOrd="0" presId="urn:microsoft.com/office/officeart/2008/layout/LinedList"/>
    <dgm:cxn modelId="{FC32BE05-C6C8-4E8B-BC0E-E7B42704D0C1}" type="presParOf" srcId="{73544B0E-E165-42B6-A07C-7756A1747583}" destId="{39DD3DE4-A111-4D35-85AD-B5BFC3F5A8F8}" srcOrd="3" destOrd="0" presId="urn:microsoft.com/office/officeart/2008/layout/LinedList"/>
    <dgm:cxn modelId="{17F1F16F-F19C-42C4-85F5-70B1921E3A6C}" type="presParOf" srcId="{8BDC7C17-C38C-4D6E-891B-08BD624FDA57}" destId="{7A7A1B5A-D766-4EAF-B038-7226E3A2D5EE}" srcOrd="8" destOrd="0" presId="urn:microsoft.com/office/officeart/2008/layout/LinedList"/>
    <dgm:cxn modelId="{CF7CBFD9-5C24-42F7-913B-58A4D35263BE}" type="presParOf" srcId="{8BDC7C17-C38C-4D6E-891B-08BD624FDA57}" destId="{DF526D31-72B4-4A04-83AD-742CE5B9DCEC}" srcOrd="9" destOrd="0" presId="urn:microsoft.com/office/officeart/2008/layout/LinedList"/>
    <dgm:cxn modelId="{CECEBC2E-D3DE-4ED6-B394-B022A1DAECC9}" type="presParOf" srcId="{DF526D31-72B4-4A04-83AD-742CE5B9DCEC}" destId="{FF9E7627-46BC-4086-9A62-D9E5D5A8BE71}" srcOrd="0" destOrd="0" presId="urn:microsoft.com/office/officeart/2008/layout/LinedList"/>
    <dgm:cxn modelId="{1E0CC4F0-D8A9-4FD5-85F6-44765E61E89A}" type="presParOf" srcId="{DF526D31-72B4-4A04-83AD-742CE5B9DCEC}" destId="{2210FBAD-6993-487A-A6E7-7F905F44D205}" srcOrd="1" destOrd="0" presId="urn:microsoft.com/office/officeart/2008/layout/LinedList"/>
    <dgm:cxn modelId="{8D6040FD-6F36-4A29-8F6D-B35F7802C037}" type="presParOf" srcId="{2210FBAD-6993-487A-A6E7-7F905F44D205}" destId="{2D711E5A-F498-41E3-BB7A-4D9CAFC40F82}" srcOrd="0" destOrd="0" presId="urn:microsoft.com/office/officeart/2008/layout/LinedList"/>
    <dgm:cxn modelId="{E3745C0A-A6E2-4227-A457-F18AD0FDF9B4}" type="presParOf" srcId="{2210FBAD-6993-487A-A6E7-7F905F44D205}" destId="{673F934A-50E8-4F5A-9E43-CCC434DA0F58}" srcOrd="1" destOrd="0" presId="urn:microsoft.com/office/officeart/2008/layout/LinedList"/>
    <dgm:cxn modelId="{DD63ED74-D34D-4B92-A186-436C224A216D}" type="presParOf" srcId="{673F934A-50E8-4F5A-9E43-CCC434DA0F58}" destId="{6AFC50E6-D3A2-4690-9AFA-9D999EE5725E}" srcOrd="0" destOrd="0" presId="urn:microsoft.com/office/officeart/2008/layout/LinedList"/>
    <dgm:cxn modelId="{DAC6CEB2-0472-46CD-94FB-E72C8E137C59}" type="presParOf" srcId="{673F934A-50E8-4F5A-9E43-CCC434DA0F58}" destId="{6BAE34EC-3087-47C6-9C71-3E056899EA97}" srcOrd="1" destOrd="0" presId="urn:microsoft.com/office/officeart/2008/layout/LinedList"/>
    <dgm:cxn modelId="{2C3C14CA-7930-4962-8C07-5ADBC94D7C62}" type="presParOf" srcId="{673F934A-50E8-4F5A-9E43-CCC434DA0F58}" destId="{F34F1706-9E3A-4E0A-A62D-1F568C63EC0B}" srcOrd="2" destOrd="0" presId="urn:microsoft.com/office/officeart/2008/layout/LinedList"/>
    <dgm:cxn modelId="{0FF15907-CF68-476B-AD33-067C9EF67742}" type="presParOf" srcId="{2210FBAD-6993-487A-A6E7-7F905F44D205}" destId="{5A4360DD-C5FE-44D3-B8D9-5BB264C9F568}" srcOrd="2" destOrd="0" presId="urn:microsoft.com/office/officeart/2008/layout/LinedList"/>
    <dgm:cxn modelId="{D6AF9F64-7033-444C-B07D-56F52BA805EE}" type="presParOf" srcId="{2210FBAD-6993-487A-A6E7-7F905F44D205}" destId="{7A35DB86-03B6-4B84-9042-402D30DC4A33}" srcOrd="3" destOrd="0" presId="urn:microsoft.com/office/officeart/2008/layout/LinedList"/>
    <dgm:cxn modelId="{C186A29A-DDAF-4B5B-8114-3540219D3B93}" type="presParOf" srcId="{8BDC7C17-C38C-4D6E-891B-08BD624FDA57}" destId="{4BFB4DB0-7291-42BD-82B9-B86AEC4BC006}" srcOrd="10" destOrd="0" presId="urn:microsoft.com/office/officeart/2008/layout/LinedList"/>
    <dgm:cxn modelId="{0F4BB243-893A-4D2A-B008-4BB73A2DDA30}" type="presParOf" srcId="{8BDC7C17-C38C-4D6E-891B-08BD624FDA57}" destId="{8EDA7D9B-C15B-44BC-A316-1B44970672C2}" srcOrd="11" destOrd="0" presId="urn:microsoft.com/office/officeart/2008/layout/LinedList"/>
    <dgm:cxn modelId="{730AF4EA-DD64-4700-B53A-421722786356}" type="presParOf" srcId="{8EDA7D9B-C15B-44BC-A316-1B44970672C2}" destId="{ABFFC866-9D63-4CA8-AB40-633D973822D4}" srcOrd="0" destOrd="0" presId="urn:microsoft.com/office/officeart/2008/layout/LinedList"/>
    <dgm:cxn modelId="{72823F33-FC4F-42CE-BE0C-C4680D86CCE8}" type="presParOf" srcId="{8EDA7D9B-C15B-44BC-A316-1B44970672C2}" destId="{30A982FF-3E74-4656-AA15-E7C1A85BB47B}" srcOrd="1" destOrd="0" presId="urn:microsoft.com/office/officeart/2008/layout/LinedList"/>
    <dgm:cxn modelId="{509EEBD7-0680-4D65-902A-FEB7191B487B}" type="presParOf" srcId="{30A982FF-3E74-4656-AA15-E7C1A85BB47B}" destId="{7D183B97-2C2C-450B-BC75-74E09CAB5BCF}" srcOrd="0" destOrd="0" presId="urn:microsoft.com/office/officeart/2008/layout/LinedList"/>
    <dgm:cxn modelId="{319A7B50-33F6-41B3-A050-FC7BC0D487E6}" type="presParOf" srcId="{30A982FF-3E74-4656-AA15-E7C1A85BB47B}" destId="{D1B75712-3E4C-4874-9588-8C5B82119B5B}" srcOrd="1" destOrd="0" presId="urn:microsoft.com/office/officeart/2008/layout/LinedList"/>
    <dgm:cxn modelId="{2075E0B5-7216-4947-BDA7-B3AAB6DC3E29}" type="presParOf" srcId="{D1B75712-3E4C-4874-9588-8C5B82119B5B}" destId="{806B74EB-1B35-45E4-BF0A-303F9FC722AB}" srcOrd="0" destOrd="0" presId="urn:microsoft.com/office/officeart/2008/layout/LinedList"/>
    <dgm:cxn modelId="{21336035-9C9E-4007-A696-A95F834BFC3F}" type="presParOf" srcId="{D1B75712-3E4C-4874-9588-8C5B82119B5B}" destId="{E0619E27-815B-4B54-AF85-5A2CD85E88F3}" srcOrd="1" destOrd="0" presId="urn:microsoft.com/office/officeart/2008/layout/LinedList"/>
    <dgm:cxn modelId="{960E57C9-4421-4BBA-8729-4575A0F3C9AD}" type="presParOf" srcId="{D1B75712-3E4C-4874-9588-8C5B82119B5B}" destId="{2C695F1F-87D5-439A-B289-9795F8C64236}" srcOrd="2" destOrd="0" presId="urn:microsoft.com/office/officeart/2008/layout/LinedList"/>
    <dgm:cxn modelId="{4EA279CF-5AC8-4C8A-B87D-C56722F34A59}" type="presParOf" srcId="{30A982FF-3E74-4656-AA15-E7C1A85BB47B}" destId="{2830E68E-1BA4-4040-8FD6-272FAD83B135}" srcOrd="2" destOrd="0" presId="urn:microsoft.com/office/officeart/2008/layout/LinedList"/>
    <dgm:cxn modelId="{23D85B81-F2AC-48BA-9A37-06B7BE232F84}" type="presParOf" srcId="{30A982FF-3E74-4656-AA15-E7C1A85BB47B}" destId="{9BE1CFA8-CA73-41BC-8645-1909492FB5E4}"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14069-23A3-4FBD-B874-A2F60F33DF97}">
      <dsp:nvSpPr>
        <dsp:cNvPr id="0" name=""/>
        <dsp:cNvSpPr/>
      </dsp:nvSpPr>
      <dsp:spPr>
        <a:xfrm>
          <a:off x="525905" y="1810"/>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Spring boot</a:t>
          </a:r>
        </a:p>
      </dsp:txBody>
      <dsp:txXfrm>
        <a:off x="525905" y="1810"/>
        <a:ext cx="1697049" cy="1018229"/>
      </dsp:txXfrm>
    </dsp:sp>
    <dsp:sp modelId="{553EE1B7-4CF6-41F1-AE52-8742520C8637}">
      <dsp:nvSpPr>
        <dsp:cNvPr id="0" name=""/>
        <dsp:cNvSpPr/>
      </dsp:nvSpPr>
      <dsp:spPr>
        <a:xfrm>
          <a:off x="2392659" y="1810"/>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Maven</a:t>
          </a:r>
        </a:p>
      </dsp:txBody>
      <dsp:txXfrm>
        <a:off x="2392659" y="1810"/>
        <a:ext cx="1697049" cy="1018229"/>
      </dsp:txXfrm>
    </dsp:sp>
    <dsp:sp modelId="{E4C01221-4E2A-4B25-B71E-695AC12ED9F9}">
      <dsp:nvSpPr>
        <dsp:cNvPr id="0" name=""/>
        <dsp:cNvSpPr/>
      </dsp:nvSpPr>
      <dsp:spPr>
        <a:xfrm>
          <a:off x="525905" y="1189745"/>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Selenium</a:t>
          </a:r>
        </a:p>
      </dsp:txBody>
      <dsp:txXfrm>
        <a:off x="525905" y="1189745"/>
        <a:ext cx="1697049" cy="1018229"/>
      </dsp:txXfrm>
    </dsp:sp>
    <dsp:sp modelId="{D2C862F7-D8AC-46F0-987E-A9DA06816380}">
      <dsp:nvSpPr>
        <dsp:cNvPr id="0" name=""/>
        <dsp:cNvSpPr/>
      </dsp:nvSpPr>
      <dsp:spPr>
        <a:xfrm>
          <a:off x="2392659" y="1189745"/>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Git Hub</a:t>
          </a:r>
        </a:p>
      </dsp:txBody>
      <dsp:txXfrm>
        <a:off x="2392659" y="1189745"/>
        <a:ext cx="1697049" cy="1018229"/>
      </dsp:txXfrm>
    </dsp:sp>
    <dsp:sp modelId="{18E51E2B-DEAF-4D8C-9C6A-E50046621825}">
      <dsp:nvSpPr>
        <dsp:cNvPr id="0" name=""/>
        <dsp:cNvSpPr/>
      </dsp:nvSpPr>
      <dsp:spPr>
        <a:xfrm>
          <a:off x="525905" y="2377679"/>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Docker</a:t>
          </a:r>
        </a:p>
      </dsp:txBody>
      <dsp:txXfrm>
        <a:off x="525905" y="2377679"/>
        <a:ext cx="1697049" cy="1018229"/>
      </dsp:txXfrm>
    </dsp:sp>
    <dsp:sp modelId="{BC98D112-57C3-4B6C-9E2B-445869C3EB68}">
      <dsp:nvSpPr>
        <dsp:cNvPr id="0" name=""/>
        <dsp:cNvSpPr/>
      </dsp:nvSpPr>
      <dsp:spPr>
        <a:xfrm>
          <a:off x="2392659" y="2377679"/>
          <a:ext cx="1697049" cy="10182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Docker Hub</a:t>
          </a:r>
        </a:p>
      </dsp:txBody>
      <dsp:txXfrm>
        <a:off x="2392659" y="2377679"/>
        <a:ext cx="1697049" cy="1018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CB48C-B097-4DD1-AB7E-140D516BF8DD}">
      <dsp:nvSpPr>
        <dsp:cNvPr id="0" name=""/>
        <dsp:cNvSpPr/>
      </dsp:nvSpPr>
      <dsp:spPr>
        <a:xfrm>
          <a:off x="0" y="2121"/>
          <a:ext cx="945120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6B5518-9A68-4B59-BFAD-601D98C3CDE1}">
      <dsp:nvSpPr>
        <dsp:cNvPr id="0" name=""/>
        <dsp:cNvSpPr/>
      </dsp:nvSpPr>
      <dsp:spPr>
        <a:xfrm>
          <a:off x="0" y="2121"/>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Spring Boot:</a:t>
          </a:r>
        </a:p>
      </dsp:txBody>
      <dsp:txXfrm>
        <a:off x="0" y="2121"/>
        <a:ext cx="1890241" cy="723320"/>
      </dsp:txXfrm>
    </dsp:sp>
    <dsp:sp modelId="{C0D4B370-6418-4815-8B8E-CCF56979E85C}">
      <dsp:nvSpPr>
        <dsp:cNvPr id="0" name=""/>
        <dsp:cNvSpPr/>
      </dsp:nvSpPr>
      <dsp:spPr>
        <a:xfrm>
          <a:off x="2032009" y="34967"/>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i="0" kern="1200" dirty="0">
              <a:latin typeface="Baskerville Old Face" panose="02020602080505020303" pitchFamily="18" charset="0"/>
            </a:rPr>
            <a:t>Spring Boot is an open-source, microservice-based Java web framework offered by Spring. Spring Boot </a:t>
          </a:r>
          <a:r>
            <a:rPr lang="en-US" sz="1300" b="0" i="0" kern="1200" dirty="0">
              <a:latin typeface="Baskerville Old Face" panose="02020602080505020303" pitchFamily="18" charset="0"/>
            </a:rPr>
            <a:t>automatically configures your application based on the dependencies.</a:t>
          </a:r>
          <a:endParaRPr lang="en-US" sz="1300" kern="1200" dirty="0">
            <a:latin typeface="Baskerville Old Face" panose="02020602080505020303" pitchFamily="18" charset="0"/>
          </a:endParaRPr>
        </a:p>
      </dsp:txBody>
      <dsp:txXfrm>
        <a:off x="2032009" y="34967"/>
        <a:ext cx="7419197" cy="656922"/>
      </dsp:txXfrm>
    </dsp:sp>
    <dsp:sp modelId="{F36A4FF4-C899-4514-820E-D4EE0F6AAA98}">
      <dsp:nvSpPr>
        <dsp:cNvPr id="0" name=""/>
        <dsp:cNvSpPr/>
      </dsp:nvSpPr>
      <dsp:spPr>
        <a:xfrm>
          <a:off x="1890241" y="691889"/>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4C3BB1-F14A-4E38-8B62-9CC29A922A17}">
      <dsp:nvSpPr>
        <dsp:cNvPr id="0" name=""/>
        <dsp:cNvSpPr/>
      </dsp:nvSpPr>
      <dsp:spPr>
        <a:xfrm>
          <a:off x="0" y="725442"/>
          <a:ext cx="9451207"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5EEDD-E710-48C2-B702-4F8153B997DA}">
      <dsp:nvSpPr>
        <dsp:cNvPr id="0" name=""/>
        <dsp:cNvSpPr/>
      </dsp:nvSpPr>
      <dsp:spPr>
        <a:xfrm>
          <a:off x="0" y="725442"/>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Maven:</a:t>
          </a:r>
        </a:p>
      </dsp:txBody>
      <dsp:txXfrm>
        <a:off x="0" y="725442"/>
        <a:ext cx="1890241" cy="723320"/>
      </dsp:txXfrm>
    </dsp:sp>
    <dsp:sp modelId="{FBC1B5F5-2E22-4D49-9788-857A9B8B4E90}">
      <dsp:nvSpPr>
        <dsp:cNvPr id="0" name=""/>
        <dsp:cNvSpPr/>
      </dsp:nvSpPr>
      <dsp:spPr>
        <a:xfrm>
          <a:off x="2032009" y="758288"/>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Maven is a popular open-source build tool that the Apache Group developed for building, publishing, and deploying several projects. Maven is written in Java and is used to create projects written in C#, Scala, Ruby, and so on. The tool is used to build and manage any Java-based project.</a:t>
          </a:r>
          <a:endParaRPr lang="en-US" sz="1300" kern="1200"/>
        </a:p>
      </dsp:txBody>
      <dsp:txXfrm>
        <a:off x="2032009" y="758288"/>
        <a:ext cx="7419197" cy="656922"/>
      </dsp:txXfrm>
    </dsp:sp>
    <dsp:sp modelId="{9768F59D-3CF9-43DB-ACD4-22B9B7307521}">
      <dsp:nvSpPr>
        <dsp:cNvPr id="0" name=""/>
        <dsp:cNvSpPr/>
      </dsp:nvSpPr>
      <dsp:spPr>
        <a:xfrm>
          <a:off x="1890241" y="1415210"/>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2FBC02-4C17-4F8E-9638-76FE0937148F}">
      <dsp:nvSpPr>
        <dsp:cNvPr id="0" name=""/>
        <dsp:cNvSpPr/>
      </dsp:nvSpPr>
      <dsp:spPr>
        <a:xfrm>
          <a:off x="0" y="1448763"/>
          <a:ext cx="9451207"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FC628D-BEDE-41B1-92EC-81E56C956724}">
      <dsp:nvSpPr>
        <dsp:cNvPr id="0" name=""/>
        <dsp:cNvSpPr/>
      </dsp:nvSpPr>
      <dsp:spPr>
        <a:xfrm>
          <a:off x="0" y="1448763"/>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Selenium:</a:t>
          </a:r>
        </a:p>
      </dsp:txBody>
      <dsp:txXfrm>
        <a:off x="0" y="1448763"/>
        <a:ext cx="1890241" cy="723320"/>
      </dsp:txXfrm>
    </dsp:sp>
    <dsp:sp modelId="{C940D82B-5A4F-48DB-A07C-1549C9A65EC2}">
      <dsp:nvSpPr>
        <dsp:cNvPr id="0" name=""/>
        <dsp:cNvSpPr/>
      </dsp:nvSpPr>
      <dsp:spPr>
        <a:xfrm>
          <a:off x="2032009" y="1481609"/>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Selenium is an open-source, automated testing tool used to test web applications across multiple browsers. It's primarily built in Java and supports several browsers and programming languages.</a:t>
          </a:r>
          <a:endParaRPr lang="en-US" sz="1300" kern="1200"/>
        </a:p>
      </dsp:txBody>
      <dsp:txXfrm>
        <a:off x="2032009" y="1481609"/>
        <a:ext cx="7419197" cy="656922"/>
      </dsp:txXfrm>
    </dsp:sp>
    <dsp:sp modelId="{5EF6962C-DA26-4E9B-BB6A-6BAF6BB78DC0}">
      <dsp:nvSpPr>
        <dsp:cNvPr id="0" name=""/>
        <dsp:cNvSpPr/>
      </dsp:nvSpPr>
      <dsp:spPr>
        <a:xfrm>
          <a:off x="1890241" y="2138531"/>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AC1953-03FA-4858-9DB2-DAAA2DE9CCC5}">
      <dsp:nvSpPr>
        <dsp:cNvPr id="0" name=""/>
        <dsp:cNvSpPr/>
      </dsp:nvSpPr>
      <dsp:spPr>
        <a:xfrm>
          <a:off x="0" y="2172083"/>
          <a:ext cx="9451207"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AAA18-199C-4C24-865A-2CF09F4CA5D4}">
      <dsp:nvSpPr>
        <dsp:cNvPr id="0" name=""/>
        <dsp:cNvSpPr/>
      </dsp:nvSpPr>
      <dsp:spPr>
        <a:xfrm>
          <a:off x="0" y="2172084"/>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Git Hub:</a:t>
          </a:r>
        </a:p>
      </dsp:txBody>
      <dsp:txXfrm>
        <a:off x="0" y="2172084"/>
        <a:ext cx="1890241" cy="723320"/>
      </dsp:txXfrm>
    </dsp:sp>
    <dsp:sp modelId="{DB20BAF7-17D0-4FAC-8E4B-5789310CBB47}">
      <dsp:nvSpPr>
        <dsp:cNvPr id="0" name=""/>
        <dsp:cNvSpPr/>
      </dsp:nvSpPr>
      <dsp:spPr>
        <a:xfrm>
          <a:off x="2032009" y="2204930"/>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GitHub is a code hosting platform for version control and collaboration. It lets you and others work together on projects from anywhere. This tutorial teaches you GitHub essentials like repositories, branches, commits, and pull requests.</a:t>
          </a:r>
          <a:endParaRPr lang="en-US" sz="1300" kern="1200"/>
        </a:p>
      </dsp:txBody>
      <dsp:txXfrm>
        <a:off x="2032009" y="2204930"/>
        <a:ext cx="7419197" cy="656922"/>
      </dsp:txXfrm>
    </dsp:sp>
    <dsp:sp modelId="{8FA76945-6520-4EDB-B818-3A4461BAF5A5}">
      <dsp:nvSpPr>
        <dsp:cNvPr id="0" name=""/>
        <dsp:cNvSpPr/>
      </dsp:nvSpPr>
      <dsp:spPr>
        <a:xfrm>
          <a:off x="1890241" y="2861852"/>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7A1B5A-D766-4EAF-B038-7226E3A2D5EE}">
      <dsp:nvSpPr>
        <dsp:cNvPr id="0" name=""/>
        <dsp:cNvSpPr/>
      </dsp:nvSpPr>
      <dsp:spPr>
        <a:xfrm>
          <a:off x="0" y="2895404"/>
          <a:ext cx="9451207"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E7627-46BC-4086-9A62-D9E5D5A8BE71}">
      <dsp:nvSpPr>
        <dsp:cNvPr id="0" name=""/>
        <dsp:cNvSpPr/>
      </dsp:nvSpPr>
      <dsp:spPr>
        <a:xfrm>
          <a:off x="0" y="2895404"/>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Docker:</a:t>
          </a:r>
        </a:p>
      </dsp:txBody>
      <dsp:txXfrm>
        <a:off x="0" y="2895404"/>
        <a:ext cx="1890241" cy="723320"/>
      </dsp:txXfrm>
    </dsp:sp>
    <dsp:sp modelId="{6BAE34EC-3087-47C6-9C71-3E056899EA97}">
      <dsp:nvSpPr>
        <dsp:cNvPr id="0" name=""/>
        <dsp:cNvSpPr/>
      </dsp:nvSpPr>
      <dsp:spPr>
        <a:xfrm>
          <a:off x="2032009" y="2928251"/>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Docker is an open platform for developing, shipping, and running applications. Docker enables you to separate your applications from your infrastructure so you can deliver software quickly. </a:t>
          </a:r>
          <a:endParaRPr lang="en-US" sz="1300" kern="1200" dirty="0"/>
        </a:p>
      </dsp:txBody>
      <dsp:txXfrm>
        <a:off x="2032009" y="2928251"/>
        <a:ext cx="7419197" cy="656922"/>
      </dsp:txXfrm>
    </dsp:sp>
    <dsp:sp modelId="{5A4360DD-C5FE-44D3-B8D9-5BB264C9F568}">
      <dsp:nvSpPr>
        <dsp:cNvPr id="0" name=""/>
        <dsp:cNvSpPr/>
      </dsp:nvSpPr>
      <dsp:spPr>
        <a:xfrm>
          <a:off x="1890241" y="3585173"/>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B4DB0-7291-42BD-82B9-B86AEC4BC006}">
      <dsp:nvSpPr>
        <dsp:cNvPr id="0" name=""/>
        <dsp:cNvSpPr/>
      </dsp:nvSpPr>
      <dsp:spPr>
        <a:xfrm>
          <a:off x="0" y="3618725"/>
          <a:ext cx="9451207"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FC866-9D63-4CA8-AB40-633D973822D4}">
      <dsp:nvSpPr>
        <dsp:cNvPr id="0" name=""/>
        <dsp:cNvSpPr/>
      </dsp:nvSpPr>
      <dsp:spPr>
        <a:xfrm>
          <a:off x="0" y="3618725"/>
          <a:ext cx="1890241" cy="72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Docker Hub:</a:t>
          </a:r>
        </a:p>
      </dsp:txBody>
      <dsp:txXfrm>
        <a:off x="0" y="3618725"/>
        <a:ext cx="1890241" cy="723320"/>
      </dsp:txXfrm>
    </dsp:sp>
    <dsp:sp modelId="{E0619E27-815B-4B54-AF85-5A2CD85E88F3}">
      <dsp:nvSpPr>
        <dsp:cNvPr id="0" name=""/>
        <dsp:cNvSpPr/>
      </dsp:nvSpPr>
      <dsp:spPr>
        <a:xfrm>
          <a:off x="2032009" y="3651571"/>
          <a:ext cx="7419197" cy="65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Docker Hub is a hosted repository service provided by Docker for finding and sharing container images with your team.</a:t>
          </a:r>
          <a:endParaRPr lang="en-US" sz="1300" kern="1200"/>
        </a:p>
      </dsp:txBody>
      <dsp:txXfrm>
        <a:off x="2032009" y="3651571"/>
        <a:ext cx="7419197" cy="656922"/>
      </dsp:txXfrm>
    </dsp:sp>
    <dsp:sp modelId="{2830E68E-1BA4-4040-8FD6-272FAD83B135}">
      <dsp:nvSpPr>
        <dsp:cNvPr id="0" name=""/>
        <dsp:cNvSpPr/>
      </dsp:nvSpPr>
      <dsp:spPr>
        <a:xfrm>
          <a:off x="1890241" y="4308494"/>
          <a:ext cx="756096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58C824-0888-4A13-9CE7-E27AEB84B44D}"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1104731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8C824-0888-4A13-9CE7-E27AEB84B44D}"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348384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8C824-0888-4A13-9CE7-E27AEB84B44D}"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156785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8C824-0888-4A13-9CE7-E27AEB84B44D}"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410069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8C824-0888-4A13-9CE7-E27AEB84B44D}"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100281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58C824-0888-4A13-9CE7-E27AEB84B44D}"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81987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58C824-0888-4A13-9CE7-E27AEB84B44D}" type="datetimeFigureOut">
              <a:rPr lang="en-US" smtClean="0"/>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3628498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58C824-0888-4A13-9CE7-E27AEB84B44D}" type="datetimeFigureOut">
              <a:rPr lang="en-US" smtClean="0"/>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734246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8C824-0888-4A13-9CE7-E27AEB84B44D}" type="datetimeFigureOut">
              <a:rPr lang="en-US" smtClean="0"/>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322785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58C824-0888-4A13-9CE7-E27AEB84B44D}"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17411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58C824-0888-4A13-9CE7-E27AEB84B44D}"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4FA4E-35E5-481C-84B0-B369D610113D}" type="slidenum">
              <a:rPr lang="en-US" smtClean="0"/>
              <a:t>‹#›</a:t>
            </a:fld>
            <a:endParaRPr lang="en-US"/>
          </a:p>
        </p:txBody>
      </p:sp>
    </p:spTree>
    <p:extLst>
      <p:ext uri="{BB962C8B-B14F-4D97-AF65-F5344CB8AC3E}">
        <p14:creationId xmlns:p14="http://schemas.microsoft.com/office/powerpoint/2010/main" val="349126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8C824-0888-4A13-9CE7-E27AEB84B44D}" type="datetimeFigureOut">
              <a:rPr lang="en-US" smtClean="0"/>
              <a:t>7/11/2023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4FA4E-35E5-481C-84B0-B369D610113D}" type="slidenum">
              <a:rPr lang="en-US" smtClean="0"/>
              <a:t>‹#›</a:t>
            </a:fld>
            <a:endParaRPr lang="en-US"/>
          </a:p>
        </p:txBody>
      </p:sp>
    </p:spTree>
    <p:extLst>
      <p:ext uri="{BB962C8B-B14F-4D97-AF65-F5344CB8AC3E}">
        <p14:creationId xmlns:p14="http://schemas.microsoft.com/office/powerpoint/2010/main" val="3706945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10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7CFCD4-AF50-4C3D-B07C-2E67F865B161}"/>
              </a:ext>
            </a:extLst>
          </p:cNvPr>
          <p:cNvSpPr>
            <a:spLocks noGrp="1"/>
          </p:cNvSpPr>
          <p:nvPr>
            <p:ph type="ctrTitle"/>
          </p:nvPr>
        </p:nvSpPr>
        <p:spPr>
          <a:xfrm>
            <a:off x="1127208" y="857251"/>
            <a:ext cx="4747280" cy="3098061"/>
          </a:xfrm>
        </p:spPr>
        <p:txBody>
          <a:bodyPr anchor="b">
            <a:normAutofit/>
          </a:bodyPr>
          <a:lstStyle/>
          <a:p>
            <a:pPr algn="l"/>
            <a:r>
              <a:rPr lang="en-US" sz="4800" dirty="0">
                <a:solidFill>
                  <a:srgbClr val="FFFFFF"/>
                </a:solidFill>
              </a:rPr>
              <a:t>Docker Project</a:t>
            </a:r>
          </a:p>
        </p:txBody>
      </p:sp>
      <p:sp>
        <p:nvSpPr>
          <p:cNvPr id="106" name="Rectangle 11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CA958B8-D491-841F-0BDB-C2FBD637AC8E}"/>
              </a:ext>
            </a:extLst>
          </p:cNvPr>
          <p:cNvSpPr>
            <a:spLocks noGrp="1"/>
          </p:cNvSpPr>
          <p:nvPr>
            <p:ph type="subTitle" idx="1"/>
          </p:nvPr>
        </p:nvSpPr>
        <p:spPr>
          <a:xfrm>
            <a:off x="1127208" y="4756265"/>
            <a:ext cx="4393278" cy="1244483"/>
          </a:xfrm>
        </p:spPr>
        <p:txBody>
          <a:bodyPr anchor="t">
            <a:normAutofit/>
          </a:bodyPr>
          <a:lstStyle/>
          <a:p>
            <a:pPr algn="l"/>
            <a:r>
              <a:rPr lang="en-US">
                <a:solidFill>
                  <a:srgbClr val="FFFFFF"/>
                </a:solidFill>
              </a:rPr>
              <a:t>Karishma Sayyad</a:t>
            </a:r>
          </a:p>
          <a:p>
            <a:pPr algn="l"/>
            <a:r>
              <a:rPr lang="en-US">
                <a:solidFill>
                  <a:srgbClr val="FFFFFF"/>
                </a:solidFill>
              </a:rPr>
              <a:t>200120</a:t>
            </a:r>
          </a:p>
        </p:txBody>
      </p:sp>
      <p:sp>
        <p:nvSpPr>
          <p:cNvPr id="108" name="Oval 11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a letter&#10;&#10;Description automatically generated">
            <a:extLst>
              <a:ext uri="{FF2B5EF4-FFF2-40B4-BE49-F238E27FC236}">
                <a16:creationId xmlns:a16="http://schemas.microsoft.com/office/drawing/2014/main" id="{B5F2E9F5-9467-B52A-5E31-56F19ECE4917}"/>
              </a:ext>
            </a:extLst>
          </p:cNvPr>
          <p:cNvPicPr>
            <a:picLocks noChangeAspect="1"/>
          </p:cNvPicPr>
          <p:nvPr/>
        </p:nvPicPr>
        <p:blipFill rotWithShape="1">
          <a:blip r:embed="rId2">
            <a:extLst>
              <a:ext uri="{28A0092B-C50C-407E-A947-70E740481C1C}">
                <a14:useLocalDpi xmlns:a14="http://schemas.microsoft.com/office/drawing/2010/main" val="0"/>
              </a:ext>
            </a:extLst>
          </a:blip>
          <a:srcRect l="10195" r="6403" b="1"/>
          <a:stretch/>
        </p:blipFill>
        <p:spPr>
          <a:xfrm>
            <a:off x="7243684" y="2108877"/>
            <a:ext cx="3090913" cy="2654533"/>
          </a:xfrm>
          <a:prstGeom prst="rect">
            <a:avLst/>
          </a:prstGeom>
        </p:spPr>
      </p:pic>
    </p:spTree>
    <p:extLst>
      <p:ext uri="{BB962C8B-B14F-4D97-AF65-F5344CB8AC3E}">
        <p14:creationId xmlns:p14="http://schemas.microsoft.com/office/powerpoint/2010/main" val="6672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1B9C5-3F02-B52B-0B3A-13F95855465C}"/>
              </a:ext>
            </a:extLst>
          </p:cNvPr>
          <p:cNvPicPr>
            <a:picLocks noChangeAspect="1"/>
          </p:cNvPicPr>
          <p:nvPr/>
        </p:nvPicPr>
        <p:blipFill rotWithShape="1">
          <a:blip r:embed="rId2">
            <a:extLst>
              <a:ext uri="{28A0092B-C50C-407E-A947-70E740481C1C}">
                <a14:useLocalDpi xmlns:a14="http://schemas.microsoft.com/office/drawing/2010/main" val="0"/>
              </a:ext>
            </a:extLst>
          </a:blip>
          <a:srcRect t="54" r="-2" b="-2"/>
          <a:stretch/>
        </p:blipFill>
        <p:spPr>
          <a:xfrm>
            <a:off x="-6588" y="10"/>
            <a:ext cx="12198588" cy="6857990"/>
          </a:xfrm>
          <a:prstGeom prst="rect">
            <a:avLst/>
          </a:prstGeom>
        </p:spPr>
      </p:pic>
      <p:sp>
        <p:nvSpPr>
          <p:cNvPr id="11" name="Rectangle 7">
            <a:extLst>
              <a:ext uri="{FF2B5EF4-FFF2-40B4-BE49-F238E27FC236}">
                <a16:creationId xmlns:a16="http://schemas.microsoft.com/office/drawing/2014/main" id="{FE29D509-65D8-0297-0BE0-870D888D4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344662" y="-986973"/>
            <a:ext cx="3512260" cy="12201589"/>
          </a:xfrm>
          <a:prstGeom prst="rect">
            <a:avLst/>
          </a:prstGeom>
          <a:gradFill flip="none" rotWithShape="1">
            <a:gsLst>
              <a:gs pos="10000">
                <a:srgbClr val="000000">
                  <a:alpha val="0"/>
                </a:srgbClr>
              </a:gs>
              <a:gs pos="55000">
                <a:srgbClr val="000000">
                  <a:alpha val="25000"/>
                </a:srgbClr>
              </a:gs>
              <a:gs pos="100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8671CFF-13CE-4046-6B91-44F30DCCF2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596604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14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7D8443-D778-0AAF-A0E8-1607C36E1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841" y="1123527"/>
            <a:ext cx="8186312" cy="4604800"/>
          </a:xfrm>
          <a:prstGeom prst="rect">
            <a:avLst/>
          </a:prstGeom>
        </p:spPr>
      </p:pic>
    </p:spTree>
    <p:extLst>
      <p:ext uri="{BB962C8B-B14F-4D97-AF65-F5344CB8AC3E}">
        <p14:creationId xmlns:p14="http://schemas.microsoft.com/office/powerpoint/2010/main" val="2905450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51F052-BC9B-4313-6BD5-68EE0FC5E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667745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4CFBA6-9C87-86F0-8CD0-59288755A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93536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2DEA51E-CFB3-A94B-3B62-76EE0ABA3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35121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B9F1E0-E96D-8180-7E93-4214BB89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69217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F9DDA56-AFD5-BD8A-FBA0-5F0695D59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96308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AD75AF-99EA-1EEF-3467-12279BE0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61867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DDBABB-F6BF-0DCD-6E8C-2083F4A45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91088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10F3947-072E-9429-4492-56F9574B5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547094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8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8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C2697-4ADC-9FF0-13B6-4A690E379876}"/>
              </a:ext>
            </a:extLst>
          </p:cNvPr>
          <p:cNvSpPr>
            <a:spLocks noGrp="1"/>
          </p:cNvSpPr>
          <p:nvPr>
            <p:ph type="title"/>
          </p:nvPr>
        </p:nvSpPr>
        <p:spPr>
          <a:xfrm>
            <a:off x="1020062" y="740686"/>
            <a:ext cx="4615616" cy="1413309"/>
          </a:xfrm>
        </p:spPr>
        <p:txBody>
          <a:bodyPr vert="horz" lIns="91440" tIns="45720" rIns="91440" bIns="45720" rtlCol="0" anchor="b">
            <a:normAutofit/>
          </a:bodyPr>
          <a:lstStyle/>
          <a:p>
            <a:pPr defTabSz="786384"/>
            <a:r>
              <a:rPr lang="en-US" sz="3096" kern="1200" dirty="0">
                <a:solidFill>
                  <a:schemeClr val="bg1"/>
                </a:solidFill>
                <a:latin typeface="+mj-lt"/>
                <a:ea typeface="+mj-ea"/>
                <a:cs typeface="+mj-cs"/>
              </a:rPr>
              <a:t>Contents</a:t>
            </a:r>
            <a:endParaRPr lang="en-US" sz="3600" dirty="0">
              <a:solidFill>
                <a:schemeClr val="bg1"/>
              </a:solidFill>
            </a:endParaRPr>
          </a:p>
        </p:txBody>
      </p:sp>
      <p:graphicFrame>
        <p:nvGraphicFramePr>
          <p:cNvPr id="21" name="Content Placeholder 2">
            <a:extLst>
              <a:ext uri="{FF2B5EF4-FFF2-40B4-BE49-F238E27FC236}">
                <a16:creationId xmlns:a16="http://schemas.microsoft.com/office/drawing/2014/main" id="{B06CFF19-0DD6-669B-5118-00876F43F963}"/>
              </a:ext>
            </a:extLst>
          </p:cNvPr>
          <p:cNvGraphicFramePr>
            <a:graphicFrameLocks noGrp="1"/>
          </p:cNvGraphicFramePr>
          <p:nvPr>
            <p:ph idx="1"/>
            <p:extLst>
              <p:ext uri="{D42A27DB-BD31-4B8C-83A1-F6EECF244321}">
                <p14:modId xmlns:p14="http://schemas.microsoft.com/office/powerpoint/2010/main" val="3022531000"/>
              </p:ext>
            </p:extLst>
          </p:nvPr>
        </p:nvGraphicFramePr>
        <p:xfrm>
          <a:off x="1020064" y="2438859"/>
          <a:ext cx="4615614" cy="3397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 name="Picture 56">
            <a:extLst>
              <a:ext uri="{FF2B5EF4-FFF2-40B4-BE49-F238E27FC236}">
                <a16:creationId xmlns:a16="http://schemas.microsoft.com/office/drawing/2014/main" id="{E16B5E71-4324-58A5-03B3-A75937E4D230}"/>
              </a:ext>
            </a:extLst>
          </p:cNvPr>
          <p:cNvPicPr>
            <a:picLocks noChangeAspect="1"/>
          </p:cNvPicPr>
          <p:nvPr/>
        </p:nvPicPr>
        <p:blipFill rotWithShape="1">
          <a:blip r:embed="rId7"/>
          <a:srcRect l="39665" r="5854" b="-1"/>
          <a:stretch/>
        </p:blipFill>
        <p:spPr>
          <a:xfrm>
            <a:off x="5775128" y="457200"/>
            <a:ext cx="5396809" cy="5943600"/>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Tree>
    <p:extLst>
      <p:ext uri="{BB962C8B-B14F-4D97-AF65-F5344CB8AC3E}">
        <p14:creationId xmlns:p14="http://schemas.microsoft.com/office/powerpoint/2010/main" val="88394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AD45899-CF2F-20CD-99A7-AC6BDA181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10137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84478A1-A839-8752-BF02-70A5B9483D22}"/>
              </a:ext>
            </a:extLst>
          </p:cNvPr>
          <p:cNvSpPr txBox="1"/>
          <p:nvPr/>
        </p:nvSpPr>
        <p:spPr>
          <a:xfrm>
            <a:off x="1245643" y="1439981"/>
            <a:ext cx="8147713" cy="308124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800" kern="1200" dirty="0">
                <a:solidFill>
                  <a:srgbClr val="FFFFFF"/>
                </a:solidFill>
                <a:latin typeface="+mj-lt"/>
                <a:ea typeface="+mj-ea"/>
                <a:cs typeface="+mj-cs"/>
              </a:rPr>
              <a:t>SELENIUM</a:t>
            </a:r>
          </a:p>
        </p:txBody>
      </p:sp>
    </p:spTree>
    <p:extLst>
      <p:ext uri="{BB962C8B-B14F-4D97-AF65-F5344CB8AC3E}">
        <p14:creationId xmlns:p14="http://schemas.microsoft.com/office/powerpoint/2010/main" val="211289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CEFC63-3030-B480-1781-F0DF1F390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786893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22D457-CAB9-0BE8-C7C6-2D23CC8EB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998789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E2DF6C-B8D5-B5F8-3947-EFCDE6AA8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797393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88A8E5-202F-B08C-6AAA-5CE419694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77265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6FC018-6ECE-B135-9F9F-5ADBC310D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645060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6DCA2A-C4D3-B239-583C-9A6CE58F3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37443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DB0303-E8F1-C265-CE8C-190691B9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61140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F72681-3A33-FF31-11DF-71C55768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65184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DE595D-A98A-5E4A-75D6-AED3DEBD3981}"/>
              </a:ext>
            </a:extLst>
          </p:cNvPr>
          <p:cNvPicPr>
            <a:picLocks noChangeAspect="1"/>
          </p:cNvPicPr>
          <p:nvPr/>
        </p:nvPicPr>
        <p:blipFill rotWithShape="1">
          <a:blip r:embed="rId2">
            <a:duotone>
              <a:prstClr val="black"/>
              <a:schemeClr val="tx2">
                <a:tint val="45000"/>
                <a:satMod val="400000"/>
              </a:schemeClr>
            </a:duotone>
            <a:alphaModFix amt="25000"/>
          </a:blip>
          <a:srcRect t="5020" b="10711"/>
          <a:stretch/>
        </p:blipFill>
        <p:spPr>
          <a:xfrm>
            <a:off x="-567089" y="10"/>
            <a:ext cx="11353800" cy="6857990"/>
          </a:xfrm>
          <a:prstGeom prst="rect">
            <a:avLst/>
          </a:prstGeom>
        </p:spPr>
      </p:pic>
      <p:sp>
        <p:nvSpPr>
          <p:cNvPr id="2" name="Title 1">
            <a:extLst>
              <a:ext uri="{FF2B5EF4-FFF2-40B4-BE49-F238E27FC236}">
                <a16:creationId xmlns:a16="http://schemas.microsoft.com/office/drawing/2014/main" id="{9D444788-708D-B2BD-23DD-D91FD446D2C6}"/>
              </a:ext>
            </a:extLst>
          </p:cNvPr>
          <p:cNvSpPr>
            <a:spLocks noGrp="1"/>
          </p:cNvSpPr>
          <p:nvPr>
            <p:ph type="title"/>
          </p:nvPr>
        </p:nvSpPr>
        <p:spPr/>
        <p:txBody>
          <a:bodyPr>
            <a:normAutofit/>
          </a:bodyPr>
          <a:lstStyle/>
          <a:p>
            <a:r>
              <a:rPr lang="en-US"/>
              <a:t>Introduction</a:t>
            </a:r>
          </a:p>
        </p:txBody>
      </p:sp>
      <p:graphicFrame>
        <p:nvGraphicFramePr>
          <p:cNvPr id="5" name="Content Placeholder 2">
            <a:extLst>
              <a:ext uri="{FF2B5EF4-FFF2-40B4-BE49-F238E27FC236}">
                <a16:creationId xmlns:a16="http://schemas.microsoft.com/office/drawing/2014/main" id="{86219509-C0FC-F7E5-7EF7-A11A99DA5984}"/>
              </a:ext>
            </a:extLst>
          </p:cNvPr>
          <p:cNvGraphicFramePr>
            <a:graphicFrameLocks noGrp="1"/>
          </p:cNvGraphicFramePr>
          <p:nvPr>
            <p:ph idx="1"/>
            <p:extLst>
              <p:ext uri="{D42A27DB-BD31-4B8C-83A1-F6EECF244321}">
                <p14:modId xmlns:p14="http://schemas.microsoft.com/office/powerpoint/2010/main" val="930983122"/>
              </p:ext>
            </p:extLst>
          </p:nvPr>
        </p:nvGraphicFramePr>
        <p:xfrm>
          <a:off x="453189" y="1767874"/>
          <a:ext cx="9451207" cy="4344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899752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07983F-8E49-B341-0066-022B1F2DE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83720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19CC5B-008E-2878-922B-BBE9680DD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165645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9C473AE-8AD3-822C-6080-DD74AC4F5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13681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3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3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41">
            <a:extLst>
              <a:ext uri="{FF2B5EF4-FFF2-40B4-BE49-F238E27FC236}">
                <a16:creationId xmlns:a16="http://schemas.microsoft.com/office/drawing/2014/main" id="{F3C58249-BA0A-4CC8-87CE-BAA7C0AB1C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0" name="Oval 42">
              <a:extLst>
                <a:ext uri="{FF2B5EF4-FFF2-40B4-BE49-F238E27FC236}">
                  <a16:creationId xmlns:a16="http://schemas.microsoft.com/office/drawing/2014/main" id="{900FA530-E7CD-4CDE-B9AD-3410A005A1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43">
              <a:extLst>
                <a:ext uri="{FF2B5EF4-FFF2-40B4-BE49-F238E27FC236}">
                  <a16:creationId xmlns:a16="http://schemas.microsoft.com/office/drawing/2014/main" id="{E700679B-FF3A-4000-8271-378087A59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44">
              <a:extLst>
                <a:ext uri="{FF2B5EF4-FFF2-40B4-BE49-F238E27FC236}">
                  <a16:creationId xmlns:a16="http://schemas.microsoft.com/office/drawing/2014/main" id="{9C09375E-0105-4FDF-90EF-4C85D6E0E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5">
              <a:extLst>
                <a:ext uri="{FF2B5EF4-FFF2-40B4-BE49-F238E27FC236}">
                  <a16:creationId xmlns:a16="http://schemas.microsoft.com/office/drawing/2014/main" id="{99344085-6BE8-450F-A6E6-70EB9A063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46">
              <a:extLst>
                <a:ext uri="{FF2B5EF4-FFF2-40B4-BE49-F238E27FC236}">
                  <a16:creationId xmlns:a16="http://schemas.microsoft.com/office/drawing/2014/main" id="{59CC32FD-0FA1-4E24-9DE3-240F4EF6F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7">
              <a:extLst>
                <a:ext uri="{FF2B5EF4-FFF2-40B4-BE49-F238E27FC236}">
                  <a16:creationId xmlns:a16="http://schemas.microsoft.com/office/drawing/2014/main" id="{CE2B4B5B-EB91-4C89-BB03-67C2834C5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4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5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3" name="Straight Connector 5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8" name="Rectangle 5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5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1" name="Straight Connector 6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F69016E-E5B6-8AAB-E383-95CEC4932382}"/>
              </a:ext>
            </a:extLst>
          </p:cNvPr>
          <p:cNvSpPr txBox="1"/>
          <p:nvPr/>
        </p:nvSpPr>
        <p:spPr>
          <a:xfrm>
            <a:off x="5139095" y="2835818"/>
            <a:ext cx="5867720" cy="3020637"/>
          </a:xfrm>
          <a:prstGeom prst="rect">
            <a:avLst/>
          </a:prstGeom>
          <a:noFill/>
        </p:spPr>
        <p:txBody>
          <a:bodyPr vert="horz" lIns="91440" tIns="45720" rIns="91440" bIns="45720" rtlCol="0" anchor="t">
            <a:normAutofit/>
          </a:bodyPr>
          <a:lstStyle/>
          <a:p>
            <a:pPr defTabSz="914400">
              <a:lnSpc>
                <a:spcPct val="90000"/>
              </a:lnSpc>
              <a:spcAft>
                <a:spcPts val="600"/>
              </a:spcAft>
            </a:pPr>
            <a:r>
              <a:rPr lang="en-US" sz="4000" dirty="0">
                <a:solidFill>
                  <a:schemeClr val="bg1"/>
                </a:solidFill>
              </a:rPr>
              <a:t>GITHUB</a:t>
            </a:r>
          </a:p>
          <a:p>
            <a:pPr indent="-228600" defTabSz="914400">
              <a:lnSpc>
                <a:spcPct val="90000"/>
              </a:lnSpc>
              <a:spcAft>
                <a:spcPts val="600"/>
              </a:spcAft>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21539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041873-BCA2-476B-5F33-6B300773F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991550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1EC099-D0C0-301C-3558-E7483EC6EA64}"/>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812798" y="457200"/>
            <a:ext cx="10566403" cy="5943600"/>
          </a:xfrm>
          <a:prstGeom prst="rect">
            <a:avLst/>
          </a:prstGeom>
        </p:spPr>
      </p:pic>
    </p:spTree>
    <p:extLst>
      <p:ext uri="{BB962C8B-B14F-4D97-AF65-F5344CB8AC3E}">
        <p14:creationId xmlns:p14="http://schemas.microsoft.com/office/powerpoint/2010/main" val="3295061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60E427-F8DC-9E74-0E56-D14CB932E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045110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DBC21-CCBB-16FD-8DBE-0F96395D5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9C0222C-26D9-4FFF-C3F9-760D912AE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2859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C3F689-C37D-2988-A41F-195E9EDD9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38630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BE1FB3-70CC-0786-3237-B83D7B30E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494724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6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7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7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7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B11AFA-6A19-410F-0A48-0EB57B09257E}"/>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Spring Initializr</a:t>
            </a:r>
          </a:p>
        </p:txBody>
      </p:sp>
      <p:sp>
        <p:nvSpPr>
          <p:cNvPr id="116" name="Rectangle 7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47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66B4FF-21F2-BBD1-352A-3FBEAD7E8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963110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D8E96C-117C-366D-7C2A-4D74B4FE1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56917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3E6B93E-4E7C-7C3B-5E8A-DA7BBF5CCE04}"/>
              </a:ext>
            </a:extLst>
          </p:cNvPr>
          <p:cNvSpPr txBox="1"/>
          <p:nvPr/>
        </p:nvSpPr>
        <p:spPr>
          <a:xfrm>
            <a:off x="1386865" y="818984"/>
            <a:ext cx="6596245" cy="326852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4800" kern="1200" dirty="0">
                <a:solidFill>
                  <a:srgbClr val="FFFFFF"/>
                </a:solidFill>
                <a:latin typeface="+mj-lt"/>
                <a:ea typeface="+mj-ea"/>
                <a:cs typeface="+mj-cs"/>
              </a:rPr>
              <a:t>DOCKER HUB</a:t>
            </a:r>
          </a:p>
          <a:p>
            <a:pPr algn="r" defTabSz="914400">
              <a:lnSpc>
                <a:spcPct val="90000"/>
              </a:lnSpc>
              <a:spcBef>
                <a:spcPct val="0"/>
              </a:spcBef>
              <a:spcAft>
                <a:spcPts val="600"/>
              </a:spcAft>
            </a:pPr>
            <a:endParaRPr lang="en-US" sz="4800" kern="1200" dirty="0">
              <a:solidFill>
                <a:srgbClr val="FFFFFF"/>
              </a:solidFill>
              <a:latin typeface="+mj-lt"/>
              <a:ea typeface="+mj-ea"/>
              <a:cs typeface="+mj-cs"/>
            </a:endParaRPr>
          </a:p>
        </p:txBody>
      </p:sp>
      <p:sp>
        <p:nvSpPr>
          <p:cNvPr id="12"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09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315175-2077-FE82-6CC8-5C78B250F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93057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37BAAB5-74D1-EA3C-7B6E-581A7204F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40533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1E9D27-BF4C-3F9B-CC35-51573B463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857799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C66998-CE5D-8E35-430A-D2BA0F318F87}"/>
              </a:ext>
            </a:extLst>
          </p:cNvPr>
          <p:cNvSpPr>
            <a:spLocks noGrp="1"/>
          </p:cNvSpPr>
          <p:nvPr>
            <p:ph type="ctrTitle"/>
          </p:nvPr>
        </p:nvSpPr>
        <p:spPr>
          <a:xfrm>
            <a:off x="1127208" y="857251"/>
            <a:ext cx="4747280" cy="3098061"/>
          </a:xfrm>
        </p:spPr>
        <p:txBody>
          <a:bodyPr anchor="b">
            <a:normAutofit/>
          </a:bodyPr>
          <a:lstStyle/>
          <a:p>
            <a:pPr algn="l"/>
            <a:r>
              <a:rPr lang="en-US" sz="4800" dirty="0">
                <a:solidFill>
                  <a:srgbClr val="FFFFFF"/>
                </a:solidFill>
              </a:rPr>
              <a:t>Thank you</a:t>
            </a:r>
          </a:p>
        </p:txBody>
      </p:sp>
      <p:sp>
        <p:nvSpPr>
          <p:cNvPr id="35" name="Rectangle 34">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Accept">
            <a:extLst>
              <a:ext uri="{FF2B5EF4-FFF2-40B4-BE49-F238E27FC236}">
                <a16:creationId xmlns:a16="http://schemas.microsoft.com/office/drawing/2014/main" id="{A9D3922C-E63A-CCB2-D0AE-F89F5C99CF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168883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9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9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9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 name="Isosceles Triangle 10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32CDAC-231B-F19A-ACB4-ECDD4108A308}"/>
              </a:ext>
            </a:extLst>
          </p:cNvPr>
          <p:cNvPicPr>
            <a:picLocks noChangeAspect="1"/>
          </p:cNvPicPr>
          <p:nvPr/>
        </p:nvPicPr>
        <p:blipFill rotWithShape="1">
          <a:blip r:embed="rId2">
            <a:extLst>
              <a:ext uri="{28A0092B-C50C-407E-A947-70E740481C1C}">
                <a14:useLocalDpi xmlns:a14="http://schemas.microsoft.com/office/drawing/2010/main" val="0"/>
              </a:ext>
            </a:extLst>
          </a:blip>
          <a:srcRect r="-1" b="10221"/>
          <a:stretch/>
        </p:blipFill>
        <p:spPr>
          <a:xfrm>
            <a:off x="643467" y="675462"/>
            <a:ext cx="10905066" cy="5507075"/>
          </a:xfrm>
          <a:prstGeom prst="rect">
            <a:avLst/>
          </a:prstGeom>
          <a:ln>
            <a:noFill/>
          </a:ln>
        </p:spPr>
      </p:pic>
      <p:sp>
        <p:nvSpPr>
          <p:cNvPr id="107" name="Isosceles Triangle 10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1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7" name="Straight Connector 66">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7AB7E3B-99A2-FE7F-6921-4E0AA9FB33A5}"/>
              </a:ext>
            </a:extLst>
          </p:cNvPr>
          <p:cNvPicPr>
            <a:picLocks noChangeAspect="1"/>
          </p:cNvPicPr>
          <p:nvPr/>
        </p:nvPicPr>
        <p:blipFill rotWithShape="1">
          <a:blip r:embed="rId2">
            <a:extLst>
              <a:ext uri="{28A0092B-C50C-407E-A947-70E740481C1C}">
                <a14:useLocalDpi xmlns:a14="http://schemas.microsoft.com/office/drawing/2010/main" val="0"/>
              </a:ext>
            </a:extLst>
          </a:blip>
          <a:srcRect t="10222" r="-1" b="-1"/>
          <a:stretch/>
        </p:blipFill>
        <p:spPr>
          <a:xfrm>
            <a:off x="-3048" y="-1"/>
            <a:ext cx="12188952" cy="6155419"/>
          </a:xfrm>
          <a:prstGeom prst="rect">
            <a:avLst/>
          </a:prstGeom>
        </p:spPr>
      </p:pic>
      <p:grpSp>
        <p:nvGrpSpPr>
          <p:cNvPr id="72" name="Group 71">
            <a:extLst>
              <a:ext uri="{FF2B5EF4-FFF2-40B4-BE49-F238E27FC236}">
                <a16:creationId xmlns:a16="http://schemas.microsoft.com/office/drawing/2014/main" id="{9D85FE18-7BE5-446D-9A33-1C7C3B9106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3" name="Oval 72">
              <a:extLst>
                <a:ext uri="{FF2B5EF4-FFF2-40B4-BE49-F238E27FC236}">
                  <a16:creationId xmlns:a16="http://schemas.microsoft.com/office/drawing/2014/main" id="{0051917B-A90B-4216-B86A-326AF85FF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19777D6-E475-4DB7-968D-5643F54B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750EF92-D35C-417F-B5C0-4BA7EA36A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BB14A7B-EFDD-4C96-8E2A-7DF6B1618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5AF08D53-C22B-4EB4-B59D-94B42A14D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950868D-F005-4C1A-A79B-D069B9947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590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DD54BFF-DD71-92C2-294A-151DF27D24A5}"/>
              </a:ext>
            </a:extLst>
          </p:cNvPr>
          <p:cNvSpPr txBox="1"/>
          <p:nvPr/>
        </p:nvSpPr>
        <p:spPr>
          <a:xfrm>
            <a:off x="1198018" y="1478081"/>
            <a:ext cx="8147713" cy="308124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800" kern="1200" dirty="0">
                <a:solidFill>
                  <a:srgbClr val="FFFFFF"/>
                </a:solidFill>
                <a:latin typeface="+mj-lt"/>
                <a:ea typeface="+mj-ea"/>
                <a:cs typeface="+mj-cs"/>
              </a:rPr>
              <a:t>ECLIPSE</a:t>
            </a:r>
          </a:p>
        </p:txBody>
      </p:sp>
    </p:spTree>
    <p:extLst>
      <p:ext uri="{BB962C8B-B14F-4D97-AF65-F5344CB8AC3E}">
        <p14:creationId xmlns:p14="http://schemas.microsoft.com/office/powerpoint/2010/main" val="300542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9162AD-18EB-52BD-C2CD-054AC317C05E}"/>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814121" y="457200"/>
            <a:ext cx="10563758" cy="5943600"/>
          </a:xfrm>
          <a:prstGeom prst="rect">
            <a:avLst/>
          </a:prstGeom>
        </p:spPr>
      </p:pic>
    </p:spTree>
    <p:extLst>
      <p:ext uri="{BB962C8B-B14F-4D97-AF65-F5344CB8AC3E}">
        <p14:creationId xmlns:p14="http://schemas.microsoft.com/office/powerpoint/2010/main" val="156890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F0BA14-EA39-5C97-0A10-DA6A2D6A5F78}"/>
              </a:ext>
            </a:extLst>
          </p:cNvPr>
          <p:cNvPicPr>
            <a:picLocks noChangeAspect="1"/>
          </p:cNvPicPr>
          <p:nvPr/>
        </p:nvPicPr>
        <p:blipFill rotWithShape="1">
          <a:blip r:embed="rId2">
            <a:extLst>
              <a:ext uri="{28A0092B-C50C-407E-A947-70E740481C1C}">
                <a14:useLocalDpi xmlns:a14="http://schemas.microsoft.com/office/drawing/2010/main" val="0"/>
              </a:ext>
            </a:extLst>
          </a:blip>
          <a:srcRect t="54" r="-2" b="-2"/>
          <a:stretch/>
        </p:blipFill>
        <p:spPr>
          <a:xfrm>
            <a:off x="-6588" y="10"/>
            <a:ext cx="12198588" cy="6857990"/>
          </a:xfrm>
          <a:prstGeom prst="rect">
            <a:avLst/>
          </a:prstGeom>
        </p:spPr>
      </p:pic>
      <p:sp>
        <p:nvSpPr>
          <p:cNvPr id="8" name="Rectangle 7">
            <a:extLst>
              <a:ext uri="{FF2B5EF4-FFF2-40B4-BE49-F238E27FC236}">
                <a16:creationId xmlns:a16="http://schemas.microsoft.com/office/drawing/2014/main" id="{EBB17A8D-9B05-F73E-604D-3FF58B8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49000">
                <a:srgbClr val="000000">
                  <a:alpha val="12000"/>
                </a:srgbClr>
              </a:gs>
              <a:gs pos="100000">
                <a:srgbClr val="000000">
                  <a:alpha val="46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8671CFF-13CE-4046-6B91-44F30DCCF2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74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257</TotalTime>
  <Words>244</Words>
  <Application>Microsoft Office PowerPoint</Application>
  <PresentationFormat>Widescreen</PresentationFormat>
  <Paragraphs>29</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Baskerville Old Face</vt:lpstr>
      <vt:lpstr>Calibri</vt:lpstr>
      <vt:lpstr>Calibri Light</vt:lpstr>
      <vt:lpstr>Office Theme</vt:lpstr>
      <vt:lpstr>Docker Project</vt:lpstr>
      <vt:lpstr>Contents</vt:lpstr>
      <vt:lpstr>Introduction</vt:lpstr>
      <vt:lpstr>Spring Initializr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Project</dc:title>
  <dc:creator>Sayyad Karishma</dc:creator>
  <cp:lastModifiedBy>Chilukuri Saipujitha</cp:lastModifiedBy>
  <cp:revision>1</cp:revision>
  <dcterms:created xsi:type="dcterms:W3CDTF">2023-07-10T16:56:50Z</dcterms:created>
  <dcterms:modified xsi:type="dcterms:W3CDTF">2023-07-11T04:57:26Z</dcterms:modified>
</cp:coreProperties>
</file>